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61" r:id="rId5"/>
  </p:sldMasterIdLst>
  <p:notesMasterIdLst>
    <p:notesMasterId r:id="rId33"/>
  </p:notesMasterIdLst>
  <p:sldIdLst>
    <p:sldId id="256" r:id="rId6"/>
    <p:sldId id="259" r:id="rId7"/>
    <p:sldId id="258" r:id="rId8"/>
    <p:sldId id="260" r:id="rId9"/>
    <p:sldId id="262" r:id="rId10"/>
    <p:sldId id="283" r:id="rId11"/>
    <p:sldId id="286" r:id="rId12"/>
    <p:sldId id="284" r:id="rId13"/>
    <p:sldId id="285" r:id="rId14"/>
    <p:sldId id="265" r:id="rId15"/>
    <p:sldId id="296" r:id="rId16"/>
    <p:sldId id="266" r:id="rId17"/>
    <p:sldId id="271" r:id="rId18"/>
    <p:sldId id="272" r:id="rId19"/>
    <p:sldId id="274" r:id="rId20"/>
    <p:sldId id="298" r:id="rId21"/>
    <p:sldId id="287" r:id="rId22"/>
    <p:sldId id="277" r:id="rId23"/>
    <p:sldId id="300" r:id="rId24"/>
    <p:sldId id="289" r:id="rId25"/>
    <p:sldId id="292" r:id="rId26"/>
    <p:sldId id="288" r:id="rId27"/>
    <p:sldId id="293" r:id="rId28"/>
    <p:sldId id="294" r:id="rId29"/>
    <p:sldId id="295" r:id="rId30"/>
    <p:sldId id="297" r:id="rId31"/>
    <p:sldId id="299" r:id="rId32"/>
  </p:sldIdLst>
  <p:sldSz cx="24384000" cy="13716000"/>
  <p:notesSz cx="6858000" cy="9144000"/>
  <p:embeddedFontLst>
    <p:embeddedFont>
      <p:font typeface="Google Sans" panose="02010600030101010101" charset="0"/>
      <p:regular r:id="rId34"/>
      <p:bold r:id="rId35"/>
      <p:italic r:id="rId36"/>
      <p:boldItalic r:id="rId37"/>
    </p:embeddedFont>
    <p:embeddedFont>
      <p:font typeface="Proxima Nova" panose="02010600030101010101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Mono" panose="02010600030101010101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6CA755-0D9D-A38F-3653-3D6742C4703B}" name="Shao, Jiawei" initials="SJ" userId="S::jiawei.shao@intel.com::f5630faa-64bb-48b9-be09-1ec9b7774e4f" providerId="AD"/>
  <p188:author id="{E012F5A9-D3A7-761B-B763-3448BD3CF94A}" name="Gu, Yang" initials="GY" userId="S::yang.gu@intel.com::80305a0b-7300-4737-a850-585bf41bbc1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o, Jiawei" initials="SJ" lastIdx="1" clrIdx="0">
    <p:extLst>
      <p:ext uri="{19B8F6BF-5375-455C-9EA6-DF929625EA0E}">
        <p15:presenceInfo xmlns:p15="http://schemas.microsoft.com/office/powerpoint/2012/main" userId="S::jiawei.shao@intel.com::f5630faa-64bb-48b9-be09-1ec9b7774e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335"/>
    <a:srgbClr val="4285F4"/>
    <a:srgbClr val="FF3627"/>
    <a:srgbClr val="C5499E"/>
    <a:srgbClr val="0071C5"/>
    <a:srgbClr val="005A9C"/>
    <a:srgbClr val="EF642A"/>
    <a:srgbClr val="CCCCCC"/>
    <a:srgbClr val="D2E3FC"/>
    <a:srgbClr val="F22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74D469-1731-46DA-A377-280FB5927DC6}" v="221" dt="2021-12-17T06:49:58.661"/>
    <p1510:client id="{947B3C26-9239-C988-706B-1BF58AE464A4}" v="42" dt="2021-12-16T08:47:33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276" y="54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678dc9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g75678dc96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5678dc96a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75678dc96a_0_5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9090104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790901043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89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9090104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790901043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8f9a7244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g78f9a7244f_0_2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8f9a7244f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g78f9a7244f_0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8f9a7244f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8f9a7244f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8f9a7244f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8f9a7244f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937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678dc96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75678dc96a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134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8f9a7244f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Google Shape;440;g78f9a7244f_0_7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8f9a7244f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7" name="Google Shape;447;g78f9a7244f_0_9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71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678dc96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75678dc96a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975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8f9a7244f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Google Shape;440;g78f9a7244f_0_7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422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8f9a7244f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Google Shape;440;g78f9a7244f_0_7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867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678dc96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75678dc96a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85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8f9a7244f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Google Shape;440;g78f9a7244f_0_7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09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8f9a7244f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Google Shape;440;g78f9a7244f_0_7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010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678dc96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75678dc96a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835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678dc96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75678dc96a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47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8f9a7244f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g78f9a7244f_0_8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3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678dc96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75678dc96a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678dc96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75678dc96a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8f9a724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g78f9a7244f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678dc96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75678dc96a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10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678dc96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75678dc96a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286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678dc96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75678dc96a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581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678dc96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75678dc96a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21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55850" y="36416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2155854" y="7087152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3831078" y="88503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gue">
  <p:cSld name="Segu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2029901" y="3288725"/>
            <a:ext cx="12287200" cy="34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10133">
                <a:solidFill>
                  <a:srgbClr val="20212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 idx="2"/>
          </p:nvPr>
        </p:nvSpPr>
        <p:spPr>
          <a:xfrm>
            <a:off x="2029904" y="6734227"/>
            <a:ext cx="11988000" cy="1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383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Text, Half Photo">
  <p:cSld name="Half Text, Half Phot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1958776" y="1962776"/>
            <a:ext cx="8333600" cy="2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1958776" y="4276051"/>
            <a:ext cx="83336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 idx="3"/>
          </p:nvPr>
        </p:nvSpPr>
        <p:spPr>
          <a:xfrm>
            <a:off x="1958776" y="5739101"/>
            <a:ext cx="8333600" cy="4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8702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Thank You!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883584" y="3641651"/>
            <a:ext cx="12287200" cy="34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10133">
                <a:solidFill>
                  <a:srgbClr val="20212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5558813" y="8850301"/>
            <a:ext cx="4184000" cy="1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3815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solidFill>
          <a:srgbClr val="FFFFF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445600" y="1393000"/>
            <a:ext cx="17637600" cy="2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Arial"/>
              <a:buNone/>
              <a:defRPr sz="6933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3"/>
          <p:cNvSpPr/>
          <p:nvPr/>
        </p:nvSpPr>
        <p:spPr>
          <a:xfrm>
            <a:off x="21159203" y="583400"/>
            <a:ext cx="3224800" cy="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"/>
              <a:buFont typeface="Roboto"/>
              <a:buNone/>
            </a:pPr>
            <a:r>
              <a:rPr lang="en" sz="1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11785600" y="12277451"/>
            <a:ext cx="56896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333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712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Red Footer">
  <p:cSld name="Blank Red Footer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445600" y="1393000"/>
            <a:ext cx="17637600" cy="2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Arial"/>
              <a:buNone/>
              <a:defRPr sz="6933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sz="960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/>
          <p:nvPr/>
        </p:nvSpPr>
        <p:spPr>
          <a:xfrm>
            <a:off x="21159203" y="583400"/>
            <a:ext cx="3224800" cy="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"/>
              <a:buFont typeface="Roboto"/>
              <a:buNone/>
            </a:pPr>
            <a:r>
              <a:rPr lang="en" sz="1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11785600" y="12277451"/>
            <a:ext cx="56896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2667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333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97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Quote - Dar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3850101" y="5171200"/>
            <a:ext cx="16709600" cy="2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title" idx="2"/>
          </p:nvPr>
        </p:nvSpPr>
        <p:spPr>
          <a:xfrm>
            <a:off x="3885317" y="8484701"/>
            <a:ext cx="12913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FFA65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FFA65C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FFA65C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FFA65C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FFA65C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FFA65C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FFA65C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FFA65C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38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00" cy="137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Text, Half Photo">
  <p:cSld name="Half Text, Half Phot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1958776" y="1962776"/>
            <a:ext cx="8333600" cy="2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1958776" y="4276051"/>
            <a:ext cx="83336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 idx="3"/>
          </p:nvPr>
        </p:nvSpPr>
        <p:spPr>
          <a:xfrm>
            <a:off x="1958776" y="5739101"/>
            <a:ext cx="8333600" cy="4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13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Blank - Blac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251" y="0"/>
            <a:ext cx="24384000" cy="137160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7494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Main 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2155851" y="3641651"/>
            <a:ext cx="12287200" cy="34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10133">
                <a:solidFill>
                  <a:srgbClr val="20212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2"/>
          </p:nvPr>
        </p:nvSpPr>
        <p:spPr>
          <a:xfrm>
            <a:off x="2155853" y="7087152"/>
            <a:ext cx="11988000" cy="1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3"/>
          </p:nvPr>
        </p:nvSpPr>
        <p:spPr>
          <a:xfrm>
            <a:off x="3831077" y="8850301"/>
            <a:ext cx="4184000" cy="1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2133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4151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 - Whit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38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Headline, Subhead, 2-Col Bulle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1469576" y="3104203"/>
            <a:ext cx="21863200" cy="1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1598149" y="4832776"/>
            <a:ext cx="8437600" cy="5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219215" lvl="0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marL="2438430" lvl="1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marL="3657646" lvl="2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marL="4876861" lvl="3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marL="6096076" lvl="4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marL="7315291" lvl="5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marL="8534507" lvl="6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marL="9753722" lvl="7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marL="10972937" lvl="8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3"/>
          </p:nvPr>
        </p:nvSpPr>
        <p:spPr>
          <a:xfrm>
            <a:off x="10915400" y="4832776"/>
            <a:ext cx="8437600" cy="5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219215" lvl="0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marL="2438430" lvl="1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marL="3657646" lvl="2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marL="4876861" lvl="3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marL="6096076" lvl="4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marL="7315291" lvl="5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marL="8534507" lvl="6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marL="9753722" lvl="7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marL="10972937" lvl="8" indent="-86361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741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ight">
  <p:cSld name="Quote - Ligh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824451" y="5171200"/>
            <a:ext cx="16735200" cy="2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2"/>
          </p:nvPr>
        </p:nvSpPr>
        <p:spPr>
          <a:xfrm>
            <a:off x="3859720" y="8484701"/>
            <a:ext cx="12933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3F3F3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3F3F3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3F3F3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3F3F3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3F3F3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3F3F3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3F3F3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3F3F3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40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61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74" r:id="rId4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600" cy="2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079349" y="7573275"/>
            <a:ext cx="16234400" cy="5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○"/>
              <a:defRPr sz="15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■"/>
              <a:defRPr sz="15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○"/>
              <a:defRPr sz="15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■"/>
              <a:defRPr sz="15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○"/>
              <a:defRPr sz="15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■"/>
              <a:defRPr sz="15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351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ugs.chromium.org/p/chromium/issues/list?q=component%3ABlink%3EWebGPU" TargetMode="External"/><Relationship Id="rId3" Type="http://schemas.openxmlformats.org/officeDocument/2006/relationships/hyperlink" Target="https://github.com/gpuweb/gpuweb" TargetMode="External"/><Relationship Id="rId7" Type="http://schemas.openxmlformats.org/officeDocument/2006/relationships/hyperlink" Target="https://bugs.chromium.org/p/dawn/issues/lis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ublic-gpu@w3.org" TargetMode="External"/><Relationship Id="rId11" Type="http://schemas.openxmlformats.org/officeDocument/2006/relationships/hyperlink" Target="https://github.com/mrdoob/three.js" TargetMode="External"/><Relationship Id="rId5" Type="http://schemas.openxmlformats.org/officeDocument/2006/relationships/hyperlink" Target="https://gpuweb.github.io/gpuweb/wgsl/" TargetMode="External"/><Relationship Id="rId10" Type="http://schemas.openxmlformats.org/officeDocument/2006/relationships/hyperlink" Target="https://github.com/BabylonJS/Babylon.js/issues/6443" TargetMode="External"/><Relationship Id="rId4" Type="http://schemas.openxmlformats.org/officeDocument/2006/relationships/hyperlink" Target="https://gpuweb.github.io/gpuweb/" TargetMode="External"/><Relationship Id="rId9" Type="http://schemas.openxmlformats.org/officeDocument/2006/relationships/hyperlink" Target="https://github.com/tensorflow/tfjs/tree/master/tfjs-backend-webgpu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2155851" y="3641651"/>
            <a:ext cx="12287200" cy="34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3800"/>
            </a:pPr>
            <a:r>
              <a:rPr lang="en"/>
              <a:t>WebGPU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3"/>
          </p:nvPr>
        </p:nvSpPr>
        <p:spPr>
          <a:xfrm>
            <a:off x="2329067" y="8779467"/>
            <a:ext cx="4885600" cy="1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800"/>
            </a:pPr>
            <a:r>
              <a:rPr lang="en"/>
              <a:t>邵嘉炜</a:t>
            </a:r>
            <a:br>
              <a:rPr lang="en"/>
            </a:br>
            <a:r>
              <a:rPr lang="en"/>
              <a:t>Intel Web Graphics Team</a:t>
            </a:r>
            <a:endParaRPr/>
          </a:p>
          <a:p>
            <a:pPr>
              <a:buSzPts val="800"/>
            </a:pPr>
            <a:r>
              <a:rPr lang="en"/>
              <a:t>GDG Beijing</a:t>
            </a:r>
            <a:br>
              <a:rPr lang="en"/>
            </a:br>
            <a:r>
              <a:rPr lang="en"/>
              <a:t>jiawei.shao@intel.com</a:t>
            </a:r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title" idx="2"/>
          </p:nvPr>
        </p:nvSpPr>
        <p:spPr>
          <a:xfrm>
            <a:off x="2155853" y="7087152"/>
            <a:ext cx="11988000" cy="1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1500"/>
            </a:pPr>
            <a:r>
              <a:rPr lang="en"/>
              <a:t>The Next Generation Graphics API on the Web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/>
              <a:t>WebGPU</a:t>
            </a:r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title" idx="2"/>
          </p:nvPr>
        </p:nvSpPr>
        <p:spPr>
          <a:xfrm>
            <a:off x="1469576" y="3104203"/>
            <a:ext cx="21863200" cy="1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2400"/>
            </a:pPr>
            <a:r>
              <a:rPr lang="en" sz="5333"/>
              <a:t>A new API on the next-generation native graphics APIs</a:t>
            </a:r>
            <a:endParaRPr sz="5333"/>
          </a:p>
        </p:txBody>
      </p:sp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1469576" y="4587505"/>
            <a:ext cx="16715275" cy="681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74139" indent="-457206">
              <a:buClr>
                <a:schemeClr val="accent3"/>
              </a:buClr>
              <a:buSzPts val="1500"/>
            </a:pPr>
            <a:r>
              <a:rPr lang="en" sz="3733" dirty="0">
                <a:solidFill>
                  <a:srgbClr val="EA4335"/>
                </a:solidFill>
              </a:rPr>
              <a:t>WebGPU</a:t>
            </a:r>
            <a:r>
              <a:rPr lang="en" dirty="0">
                <a:solidFill>
                  <a:schemeClr val="tx2"/>
                </a:solidFill>
              </a:rPr>
              <a:t> is designed to be </a:t>
            </a:r>
            <a:r>
              <a:rPr lang="en" dirty="0">
                <a:solidFill>
                  <a:srgbClr val="EA4335"/>
                </a:solidFill>
              </a:rPr>
              <a:t>easily </a:t>
            </a:r>
            <a:r>
              <a:rPr lang="en" sz="3733" dirty="0">
                <a:solidFill>
                  <a:srgbClr val="EA4335"/>
                </a:solidFill>
              </a:rPr>
              <a:t>implemented </a:t>
            </a:r>
            <a:r>
              <a:rPr lang="en" sz="3733" dirty="0">
                <a:solidFill>
                  <a:srgbClr val="595959"/>
                </a:solidFill>
              </a:rPr>
              <a:t>on </a:t>
            </a:r>
            <a:r>
              <a:rPr lang="en" sz="3733" dirty="0">
                <a:solidFill>
                  <a:srgbClr val="EA4335"/>
                </a:solidFill>
              </a:rPr>
              <a:t>D3D12</a:t>
            </a:r>
            <a:r>
              <a:rPr lang="en" sz="3733" dirty="0">
                <a:solidFill>
                  <a:srgbClr val="595959"/>
                </a:solidFill>
              </a:rPr>
              <a:t> (Microsoft), </a:t>
            </a:r>
            <a:r>
              <a:rPr lang="en" sz="3733" dirty="0">
                <a:solidFill>
                  <a:srgbClr val="EA4335"/>
                </a:solidFill>
              </a:rPr>
              <a:t>Metal</a:t>
            </a:r>
            <a:r>
              <a:rPr lang="en" sz="3733" dirty="0">
                <a:solidFill>
                  <a:srgbClr val="595959"/>
                </a:solidFill>
              </a:rPr>
              <a:t> (Apple) and </a:t>
            </a:r>
            <a:r>
              <a:rPr lang="en" sz="3733" dirty="0">
                <a:solidFill>
                  <a:srgbClr val="EA4335"/>
                </a:solidFill>
              </a:rPr>
              <a:t>Vulkan</a:t>
            </a:r>
            <a:r>
              <a:rPr lang="en" sz="3733" dirty="0">
                <a:solidFill>
                  <a:srgbClr val="595959"/>
                </a:solidFill>
              </a:rPr>
              <a:t> (the Khronos Group)</a:t>
            </a:r>
            <a:endParaRPr lang="en-US" sz="3733" dirty="0">
              <a:solidFill>
                <a:srgbClr val="595959"/>
              </a:solidFill>
            </a:endParaRPr>
          </a:p>
          <a:p>
            <a:pPr marL="931339" lvl="1" indent="-440272">
              <a:buClr>
                <a:srgbClr val="595959"/>
              </a:buClr>
              <a:buSzPts val="1400"/>
            </a:pPr>
            <a:r>
              <a:rPr lang="en" sz="3733" dirty="0">
                <a:solidFill>
                  <a:srgbClr val="595959"/>
                </a:solidFill>
              </a:rPr>
              <a:t>Include both </a:t>
            </a:r>
            <a:r>
              <a:rPr lang="en" sz="3730" dirty="0">
                <a:solidFill>
                  <a:srgbClr val="EA4335"/>
                </a:solidFill>
              </a:rPr>
              <a:t>API</a:t>
            </a:r>
            <a:r>
              <a:rPr lang="en" dirty="0">
                <a:solidFill>
                  <a:srgbClr val="EA4335"/>
                </a:solidFill>
              </a:rPr>
              <a:t> </a:t>
            </a:r>
            <a:r>
              <a:rPr lang="en" sz="3733" dirty="0">
                <a:solidFill>
                  <a:srgbClr val="595959"/>
                </a:solidFill>
              </a:rPr>
              <a:t>and </a:t>
            </a:r>
            <a:r>
              <a:rPr lang="en" sz="3730" dirty="0">
                <a:solidFill>
                  <a:srgbClr val="EA4335"/>
                </a:solidFill>
              </a:rPr>
              <a:t>Shading Language</a:t>
            </a:r>
          </a:p>
          <a:p>
            <a:pPr marL="931339" lvl="1" indent="-440272">
              <a:buClr>
                <a:srgbClr val="595959"/>
              </a:buClr>
              <a:buSzPts val="1400"/>
            </a:pPr>
            <a:r>
              <a:rPr lang="en" sz="3733" dirty="0">
                <a:solidFill>
                  <a:srgbClr val="595959"/>
                </a:solidFill>
              </a:rPr>
              <a:t>Reduce </a:t>
            </a:r>
            <a:r>
              <a:rPr lang="en" sz="3733" dirty="0">
                <a:solidFill>
                  <a:srgbClr val="EA4335"/>
                </a:solidFill>
              </a:rPr>
              <a:t>CPU overheads</a:t>
            </a:r>
            <a:endParaRPr sz="3733" dirty="0">
              <a:solidFill>
                <a:srgbClr val="EA4335"/>
              </a:solidFill>
            </a:endParaRPr>
          </a:p>
          <a:p>
            <a:pPr marL="931339" lvl="1" indent="-440272">
              <a:buClr>
                <a:srgbClr val="595959"/>
              </a:buClr>
              <a:buSzPts val="1400"/>
            </a:pPr>
            <a:r>
              <a:rPr lang="en" sz="3733" dirty="0">
                <a:solidFill>
                  <a:srgbClr val="595959"/>
                </a:solidFill>
              </a:rPr>
              <a:t>Good support of </a:t>
            </a:r>
            <a:r>
              <a:rPr lang="en" sz="3733" dirty="0">
                <a:solidFill>
                  <a:srgbClr val="EA4335"/>
                </a:solidFill>
              </a:rPr>
              <a:t>multi-threading</a:t>
            </a:r>
            <a:endParaRPr sz="3733" dirty="0">
              <a:solidFill>
                <a:srgbClr val="EA4335"/>
              </a:solidFill>
            </a:endParaRPr>
          </a:p>
          <a:p>
            <a:pPr marL="931339" lvl="1" indent="-440272">
              <a:buClr>
                <a:srgbClr val="595959"/>
              </a:buClr>
              <a:buSzPts val="1400"/>
            </a:pPr>
            <a:r>
              <a:rPr lang="en-US" altLang="zh-CN" sz="3733" dirty="0">
                <a:solidFill>
                  <a:srgbClr val="595959"/>
                </a:solidFill>
              </a:rPr>
              <a:t>Take advantage of the </a:t>
            </a:r>
            <a:r>
              <a:rPr lang="en-US" altLang="zh-CN" sz="3733" dirty="0">
                <a:solidFill>
                  <a:srgbClr val="EA4335"/>
                </a:solidFill>
              </a:rPr>
              <a:t>modern GPU architectures</a:t>
            </a:r>
          </a:p>
          <a:p>
            <a:pPr marL="931339" lvl="1" indent="-440272">
              <a:buClr>
                <a:srgbClr val="595959"/>
              </a:buClr>
              <a:buSzPts val="1400"/>
            </a:pPr>
            <a:r>
              <a:rPr lang="en" sz="3733" dirty="0">
                <a:solidFill>
                  <a:srgbClr val="595959"/>
                </a:solidFill>
              </a:rPr>
              <a:t>Expose the ability of </a:t>
            </a:r>
            <a:r>
              <a:rPr lang="en" sz="3733" dirty="0">
                <a:solidFill>
                  <a:srgbClr val="EA4335"/>
                </a:solidFill>
              </a:rPr>
              <a:t>GPU computing</a:t>
            </a:r>
          </a:p>
          <a:p>
            <a:pPr marL="33867" indent="0">
              <a:buClr>
                <a:srgbClr val="595959"/>
              </a:buClr>
              <a:buSzPts val="1400"/>
              <a:buNone/>
            </a:pPr>
            <a:endParaRPr sz="3733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>
            <a:off x="1958776" y="4276051"/>
            <a:ext cx="86564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-US" sz="3600"/>
              <a:t>Fewer costs in Drivers / Implementations</a:t>
            </a:r>
            <a:endParaRPr sz="3600"/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1958776" y="1962776"/>
            <a:ext cx="8333600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"/>
              <a:t>WebGPU reduces CPU overheads</a:t>
            </a:r>
            <a:endParaRPr/>
          </a:p>
        </p:txBody>
      </p:sp>
      <p:sp>
        <p:nvSpPr>
          <p:cNvPr id="202" name="Google Shape;202;p36"/>
          <p:cNvSpPr txBox="1"/>
          <p:nvPr/>
        </p:nvSpPr>
        <p:spPr>
          <a:xfrm>
            <a:off x="14792921" y="1544943"/>
            <a:ext cx="2619200" cy="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4800">
                <a:solidFill>
                  <a:srgbClr val="FFFFFF"/>
                </a:solidFill>
                <a:latin typeface="Google Sans" panose="020B0604020202020204" charset="0"/>
              </a:rPr>
              <a:t>WebGL</a:t>
            </a:r>
            <a:endParaRPr sz="48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19221160" y="1435530"/>
            <a:ext cx="3791200" cy="11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4800">
                <a:solidFill>
                  <a:srgbClr val="FFFFFF"/>
                </a:solidFill>
                <a:latin typeface="Google Sans" panose="020B0604020202020204" charset="0"/>
              </a:rPr>
              <a:t>WebGPU</a:t>
            </a:r>
            <a:endParaRPr sz="48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2" name="Google Shape;132;p30">
            <a:extLst>
              <a:ext uri="{FF2B5EF4-FFF2-40B4-BE49-F238E27FC236}">
                <a16:creationId xmlns:a16="http://schemas.microsoft.com/office/drawing/2014/main" id="{6B93F53E-357B-413B-AFDD-60FB7C322A63}"/>
              </a:ext>
            </a:extLst>
          </p:cNvPr>
          <p:cNvSpPr txBox="1">
            <a:spLocks/>
          </p:cNvSpPr>
          <p:nvPr/>
        </p:nvSpPr>
        <p:spPr>
          <a:xfrm>
            <a:off x="1958777" y="5361508"/>
            <a:ext cx="8485990" cy="485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It is easy and straightforward to implement </a:t>
            </a:r>
            <a:r>
              <a:rPr lang="en-US" sz="3000" dirty="0">
                <a:solidFill>
                  <a:srgbClr val="EA4335"/>
                </a:solidFill>
              </a:rPr>
              <a:t>WebGL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on </a:t>
            </a:r>
            <a:r>
              <a:rPr lang="en-US" sz="3000" dirty="0">
                <a:solidFill>
                  <a:srgbClr val="EA4335"/>
                </a:solidFill>
              </a:rPr>
              <a:t>OpenGL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/ </a:t>
            </a:r>
            <a:r>
              <a:rPr lang="en-US" sz="3000" dirty="0">
                <a:solidFill>
                  <a:srgbClr val="EA4335"/>
                </a:solidFill>
              </a:rPr>
              <a:t>OpenGL ES 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with </a:t>
            </a:r>
            <a:r>
              <a:rPr lang="en-US" sz="3000" dirty="0">
                <a:solidFill>
                  <a:srgbClr val="EA4335"/>
                </a:solidFill>
              </a:rPr>
              <a:t>expensive error checking 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inside the drivers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It brings </a:t>
            </a:r>
            <a:r>
              <a:rPr lang="en-US" sz="3000" dirty="0">
                <a:solidFill>
                  <a:srgbClr val="EA4335"/>
                </a:solidFill>
              </a:rPr>
              <a:t>extra cost </a:t>
            </a:r>
            <a:r>
              <a:rPr lang="en-US" altLang="zh-CN" sz="3000" dirty="0">
                <a:solidFill>
                  <a:srgbClr val="595959"/>
                </a:solidFill>
              </a:rPr>
              <a:t>in the translation from </a:t>
            </a:r>
            <a:r>
              <a:rPr lang="en-US" altLang="zh-CN" sz="3000" dirty="0">
                <a:solidFill>
                  <a:srgbClr val="EA4335"/>
                </a:solidFill>
              </a:rPr>
              <a:t>WebGL </a:t>
            </a:r>
            <a:r>
              <a:rPr lang="en-US" altLang="zh-CN" sz="3000" dirty="0">
                <a:solidFill>
                  <a:srgbClr val="595959"/>
                </a:solidFill>
              </a:rPr>
              <a:t>to</a:t>
            </a:r>
            <a:r>
              <a:rPr lang="en-US" altLang="zh-CN" sz="3000" dirty="0">
                <a:solidFill>
                  <a:srgbClr val="EA4335"/>
                </a:solidFill>
              </a:rPr>
              <a:t> non-GL-like graphics APIs.</a:t>
            </a:r>
            <a:endParaRPr lang="en-US" sz="3000" dirty="0">
              <a:solidFill>
                <a:srgbClr val="005A9C"/>
              </a:solidFill>
              <a:latin typeface="Google Sans" panose="020B0604020202020204" charset="0"/>
            </a:endParaRP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 err="1">
                <a:solidFill>
                  <a:srgbClr val="EA4335"/>
                </a:solidFill>
              </a:rPr>
              <a:t>WebGPU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are running on </a:t>
            </a:r>
            <a:r>
              <a:rPr lang="en-US" sz="3000" dirty="0">
                <a:solidFill>
                  <a:srgbClr val="EA4335"/>
                </a:solidFill>
              </a:rPr>
              <a:t>D3D12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, </a:t>
            </a:r>
            <a:r>
              <a:rPr lang="en-US" sz="3000" dirty="0">
                <a:solidFill>
                  <a:srgbClr val="EA4335"/>
                </a:solidFill>
              </a:rPr>
              <a:t>Metal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and </a:t>
            </a:r>
            <a:r>
              <a:rPr lang="en-US" sz="3000" dirty="0">
                <a:solidFill>
                  <a:srgbClr val="EA4335"/>
                </a:solidFill>
              </a:rPr>
              <a:t>Vulkan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with </a:t>
            </a:r>
            <a:r>
              <a:rPr lang="en-US" sz="3000" dirty="0">
                <a:solidFill>
                  <a:srgbClr val="EA4335"/>
                </a:solidFill>
              </a:rPr>
              <a:t>minimal error checking 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inside drivers.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sz="3000" dirty="0">
              <a:solidFill>
                <a:schemeClr val="tx2"/>
              </a:solidFill>
              <a:latin typeface="Google Sans" panose="020B0604020202020204" charset="0"/>
            </a:endParaRP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sz="3000" dirty="0">
              <a:solidFill>
                <a:schemeClr val="tx2"/>
              </a:solidFill>
              <a:latin typeface="Google Sans" panose="020B0604020202020204" charset="0"/>
            </a:endParaRP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sz="3000" dirty="0">
              <a:solidFill>
                <a:srgbClr val="595959"/>
              </a:solidFill>
              <a:latin typeface="Google Sans" panose="020B0604020202020204" charset="0"/>
            </a:endParaRPr>
          </a:p>
        </p:txBody>
      </p:sp>
      <p:sp>
        <p:nvSpPr>
          <p:cNvPr id="40" name="Google Shape;178;p35">
            <a:extLst>
              <a:ext uri="{FF2B5EF4-FFF2-40B4-BE49-F238E27FC236}">
                <a16:creationId xmlns:a16="http://schemas.microsoft.com/office/drawing/2014/main" id="{BAFF56EF-7FE2-4858-B683-548F16CA9073}"/>
              </a:ext>
            </a:extLst>
          </p:cNvPr>
          <p:cNvSpPr txBox="1"/>
          <p:nvPr/>
        </p:nvSpPr>
        <p:spPr>
          <a:xfrm>
            <a:off x="18977743" y="2761475"/>
            <a:ext cx="4278042" cy="889742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000">
                <a:solidFill>
                  <a:srgbClr val="FFFFFF"/>
                </a:solidFill>
              </a:rPr>
              <a:t>WebGPU APP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1" name="Google Shape;178;p35">
            <a:extLst>
              <a:ext uri="{FF2B5EF4-FFF2-40B4-BE49-F238E27FC236}">
                <a16:creationId xmlns:a16="http://schemas.microsoft.com/office/drawing/2014/main" id="{31DF3E88-6287-40DD-AA80-35B536DA468E}"/>
              </a:ext>
            </a:extLst>
          </p:cNvPr>
          <p:cNvSpPr txBox="1"/>
          <p:nvPr/>
        </p:nvSpPr>
        <p:spPr>
          <a:xfrm>
            <a:off x="13939235" y="4719769"/>
            <a:ext cx="9316536" cy="889742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000">
                <a:solidFill>
                  <a:srgbClr val="FFFFFF"/>
                </a:solidFill>
              </a:rPr>
              <a:t>Chromium / Blink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2" name="Google Shape;178;p35">
            <a:extLst>
              <a:ext uri="{FF2B5EF4-FFF2-40B4-BE49-F238E27FC236}">
                <a16:creationId xmlns:a16="http://schemas.microsoft.com/office/drawing/2014/main" id="{616754A2-2643-4501-BD10-9164CF26C552}"/>
              </a:ext>
            </a:extLst>
          </p:cNvPr>
          <p:cNvSpPr txBox="1"/>
          <p:nvPr/>
        </p:nvSpPr>
        <p:spPr>
          <a:xfrm>
            <a:off x="18977743" y="6935456"/>
            <a:ext cx="4278042" cy="139631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2800">
                <a:solidFill>
                  <a:srgbClr val="FFFFFF"/>
                </a:solidFill>
              </a:rPr>
              <a:t>WebGPU Runtime</a:t>
            </a:r>
            <a:endParaRPr lang="en-US" sz="2800">
              <a:solidFill>
                <a:srgbClr val="FFFFFF"/>
              </a:solidFill>
            </a:endParaRPr>
          </a:p>
          <a:p>
            <a:pPr algn="ctr"/>
            <a:r>
              <a:rPr lang="en-US" sz="2800">
                <a:solidFill>
                  <a:srgbClr val="FFFFFF"/>
                </a:solidFill>
              </a:rPr>
              <a:t>(Dawn)</a:t>
            </a:r>
          </a:p>
        </p:txBody>
      </p:sp>
      <p:sp>
        <p:nvSpPr>
          <p:cNvPr id="43" name="Google Shape;178;p35">
            <a:extLst>
              <a:ext uri="{FF2B5EF4-FFF2-40B4-BE49-F238E27FC236}">
                <a16:creationId xmlns:a16="http://schemas.microsoft.com/office/drawing/2014/main" id="{5E2FABE8-075A-4014-BCE8-42FC002C7A83}"/>
              </a:ext>
            </a:extLst>
          </p:cNvPr>
          <p:cNvSpPr txBox="1"/>
          <p:nvPr/>
        </p:nvSpPr>
        <p:spPr>
          <a:xfrm>
            <a:off x="18977741" y="10820622"/>
            <a:ext cx="4278043" cy="889742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D3D12 / Metal / Vulkan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" name="Google Shape;178;p35">
            <a:extLst>
              <a:ext uri="{FF2B5EF4-FFF2-40B4-BE49-F238E27FC236}">
                <a16:creationId xmlns:a16="http://schemas.microsoft.com/office/drawing/2014/main" id="{2F765DF8-EBA3-416B-8286-0C2F82B6835B}"/>
              </a:ext>
            </a:extLst>
          </p:cNvPr>
          <p:cNvSpPr txBox="1"/>
          <p:nvPr/>
        </p:nvSpPr>
        <p:spPr>
          <a:xfrm>
            <a:off x="13939234" y="2759293"/>
            <a:ext cx="4326575" cy="889742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000">
                <a:solidFill>
                  <a:srgbClr val="FFFFFF"/>
                </a:solidFill>
              </a:rPr>
              <a:t>WebGL APP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5" name="Google Shape;178;p35">
            <a:extLst>
              <a:ext uri="{FF2B5EF4-FFF2-40B4-BE49-F238E27FC236}">
                <a16:creationId xmlns:a16="http://schemas.microsoft.com/office/drawing/2014/main" id="{EC1E0183-40BE-4A8D-AAA5-2CD27F595FFA}"/>
              </a:ext>
            </a:extLst>
          </p:cNvPr>
          <p:cNvSpPr txBox="1"/>
          <p:nvPr/>
        </p:nvSpPr>
        <p:spPr>
          <a:xfrm>
            <a:off x="13859721" y="10820622"/>
            <a:ext cx="2331390" cy="1688414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-US" altLang="zh-CN" sz="2400">
                <a:solidFill>
                  <a:srgbClr val="FFFFFF"/>
                </a:solidFill>
              </a:rPr>
              <a:t>OpenGL / 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6" name="Google Shape;178;p35">
            <a:extLst>
              <a:ext uri="{FF2B5EF4-FFF2-40B4-BE49-F238E27FC236}">
                <a16:creationId xmlns:a16="http://schemas.microsoft.com/office/drawing/2014/main" id="{82F8893C-E909-460E-B453-365C3F1875A2}"/>
              </a:ext>
            </a:extLst>
          </p:cNvPr>
          <p:cNvSpPr txBox="1"/>
          <p:nvPr/>
        </p:nvSpPr>
        <p:spPr>
          <a:xfrm>
            <a:off x="16648639" y="10841897"/>
            <a:ext cx="1617170" cy="889742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-US" altLang="zh-CN" sz="2400">
                <a:solidFill>
                  <a:srgbClr val="FFFFFF"/>
                </a:solidFill>
              </a:rPr>
              <a:t>D3D11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7" name="Google Shape;178;p35">
            <a:extLst>
              <a:ext uri="{FF2B5EF4-FFF2-40B4-BE49-F238E27FC236}">
                <a16:creationId xmlns:a16="http://schemas.microsoft.com/office/drawing/2014/main" id="{DEE452E8-41A9-41B1-B56E-D21C9C379B91}"/>
              </a:ext>
            </a:extLst>
          </p:cNvPr>
          <p:cNvSpPr txBox="1"/>
          <p:nvPr/>
        </p:nvSpPr>
        <p:spPr>
          <a:xfrm>
            <a:off x="13939234" y="6935456"/>
            <a:ext cx="4326575" cy="2720426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WebGL Runtime</a:t>
            </a:r>
            <a:endParaRPr lang="en-US" sz="2400">
              <a:solidFill>
                <a:srgbClr val="FFFFFF"/>
              </a:solidFill>
            </a:endParaRPr>
          </a:p>
          <a:p>
            <a:pPr algn="ctr"/>
            <a:r>
              <a:rPr lang="en-US" sz="2400">
                <a:solidFill>
                  <a:srgbClr val="FFFFFF"/>
                </a:solidFill>
              </a:rPr>
              <a:t>(ANGLE)</a:t>
            </a:r>
          </a:p>
        </p:txBody>
      </p:sp>
      <p:sp>
        <p:nvSpPr>
          <p:cNvPr id="49" name="Google Shape;178;p35">
            <a:extLst>
              <a:ext uri="{FF2B5EF4-FFF2-40B4-BE49-F238E27FC236}">
                <a16:creationId xmlns:a16="http://schemas.microsoft.com/office/drawing/2014/main" id="{B9C0478E-DF40-4B2F-9887-24F3A695CB71}"/>
              </a:ext>
            </a:extLst>
          </p:cNvPr>
          <p:cNvSpPr txBox="1"/>
          <p:nvPr/>
        </p:nvSpPr>
        <p:spPr>
          <a:xfrm>
            <a:off x="14060904" y="8121471"/>
            <a:ext cx="1974575" cy="55151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/>
            <a:r>
              <a:rPr lang="en-US" altLang="zh-CN" sz="1800">
                <a:solidFill>
                  <a:srgbClr val="FFFFFF"/>
                </a:solidFill>
              </a:rPr>
              <a:t>OpenGL Backend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0" name="Google Shape;178;p35">
            <a:extLst>
              <a:ext uri="{FF2B5EF4-FFF2-40B4-BE49-F238E27FC236}">
                <a16:creationId xmlns:a16="http://schemas.microsoft.com/office/drawing/2014/main" id="{BF9AAE45-01A7-4B32-859D-FE419976ADCB}"/>
              </a:ext>
            </a:extLst>
          </p:cNvPr>
          <p:cNvSpPr txBox="1"/>
          <p:nvPr/>
        </p:nvSpPr>
        <p:spPr>
          <a:xfrm>
            <a:off x="16157147" y="8121471"/>
            <a:ext cx="1974575" cy="13405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/>
            <a:r>
              <a:rPr lang="en-US" altLang="zh-CN" sz="2400">
                <a:solidFill>
                  <a:srgbClr val="FFFFFF"/>
                </a:solidFill>
              </a:rPr>
              <a:t>Non-OpenGL Backends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52" name="Google Shape;199;p36">
            <a:extLst>
              <a:ext uri="{FF2B5EF4-FFF2-40B4-BE49-F238E27FC236}">
                <a16:creationId xmlns:a16="http://schemas.microsoft.com/office/drawing/2014/main" id="{92264AA6-4E27-45CD-AA2D-EAA24905F6B4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6102522" y="3649035"/>
            <a:ext cx="0" cy="106637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99;p36">
            <a:extLst>
              <a:ext uri="{FF2B5EF4-FFF2-40B4-BE49-F238E27FC236}">
                <a16:creationId xmlns:a16="http://schemas.microsoft.com/office/drawing/2014/main" id="{35CDAE3C-5253-4180-96C8-EC243EEFE33A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21116764" y="3651217"/>
            <a:ext cx="0" cy="106637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199;p36">
            <a:extLst>
              <a:ext uri="{FF2B5EF4-FFF2-40B4-BE49-F238E27FC236}">
                <a16:creationId xmlns:a16="http://schemas.microsoft.com/office/drawing/2014/main" id="{AC09CC93-8BB3-42EC-8FEA-EE5A79CF8DC4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6102521" y="5605147"/>
            <a:ext cx="1" cy="133030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199;p36">
            <a:extLst>
              <a:ext uri="{FF2B5EF4-FFF2-40B4-BE49-F238E27FC236}">
                <a16:creationId xmlns:a16="http://schemas.microsoft.com/office/drawing/2014/main" id="{E400BFCE-B9D7-4AD0-A5A9-8E839D8DF0BB}"/>
              </a:ext>
            </a:extLst>
          </p:cNvPr>
          <p:cNvCxnSpPr>
            <a:cxnSpLocks/>
            <a:stCxn id="49" idx="2"/>
            <a:endCxn id="45" idx="0"/>
          </p:cNvCxnSpPr>
          <p:nvPr/>
        </p:nvCxnSpPr>
        <p:spPr>
          <a:xfrm flipH="1">
            <a:off x="15025416" y="8672981"/>
            <a:ext cx="22776" cy="2147641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199;p36">
            <a:extLst>
              <a:ext uri="{FF2B5EF4-FFF2-40B4-BE49-F238E27FC236}">
                <a16:creationId xmlns:a16="http://schemas.microsoft.com/office/drawing/2014/main" id="{00719410-0C42-4018-B3B5-BD03FD8F5B3E}"/>
              </a:ext>
            </a:extLst>
          </p:cNvPr>
          <p:cNvCxnSpPr>
            <a:cxnSpLocks/>
            <a:stCxn id="50" idx="2"/>
            <a:endCxn id="46" idx="0"/>
          </p:cNvCxnSpPr>
          <p:nvPr/>
        </p:nvCxnSpPr>
        <p:spPr>
          <a:xfrm>
            <a:off x="17144435" y="9462052"/>
            <a:ext cx="312789" cy="137984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199;p36">
            <a:extLst>
              <a:ext uri="{FF2B5EF4-FFF2-40B4-BE49-F238E27FC236}">
                <a16:creationId xmlns:a16="http://schemas.microsoft.com/office/drawing/2014/main" id="{17742DBA-B38F-4689-8E9E-6602735620B1}"/>
              </a:ext>
            </a:extLst>
          </p:cNvPr>
          <p:cNvCxnSpPr>
            <a:cxnSpLocks/>
            <a:stCxn id="50" idx="2"/>
            <a:endCxn id="43" idx="0"/>
          </p:cNvCxnSpPr>
          <p:nvPr/>
        </p:nvCxnSpPr>
        <p:spPr>
          <a:xfrm>
            <a:off x="17144435" y="9462052"/>
            <a:ext cx="3972328" cy="135857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7" name="Google Shape;199;p36">
            <a:extLst>
              <a:ext uri="{FF2B5EF4-FFF2-40B4-BE49-F238E27FC236}">
                <a16:creationId xmlns:a16="http://schemas.microsoft.com/office/drawing/2014/main" id="{44B15B62-87DA-4526-BE4A-314F6A0F7B83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21116762" y="5611693"/>
            <a:ext cx="2" cy="132376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199;p36">
            <a:extLst>
              <a:ext uri="{FF2B5EF4-FFF2-40B4-BE49-F238E27FC236}">
                <a16:creationId xmlns:a16="http://schemas.microsoft.com/office/drawing/2014/main" id="{81C950E6-92DE-46D0-A6EE-AF19D2958DBF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21116760" y="8334393"/>
            <a:ext cx="3" cy="248622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5122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>
            <a:off x="1958776" y="4276051"/>
            <a:ext cx="83336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"/>
              <a:t>Pipeline </a:t>
            </a:r>
            <a:r>
              <a:rPr lang="en-US" altLang="zh-CN"/>
              <a:t>Object</a:t>
            </a:r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1958776" y="1962776"/>
            <a:ext cx="8333600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"/>
              <a:t>WebGPU reduces CPU overheads</a:t>
            </a:r>
            <a:endParaRPr/>
          </a:p>
        </p:txBody>
      </p:sp>
      <p:sp>
        <p:nvSpPr>
          <p:cNvPr id="195" name="Google Shape;195;p36"/>
          <p:cNvSpPr/>
          <p:nvPr/>
        </p:nvSpPr>
        <p:spPr>
          <a:xfrm>
            <a:off x="14802733" y="3572867"/>
            <a:ext cx="3000800" cy="2352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rgbClr val="FFFFFF"/>
                </a:solidFill>
                <a:latin typeface="Google Sans" panose="020B0604020202020204" charset="0"/>
              </a:rPr>
              <a:t>Program </a:t>
            </a:r>
            <a:endParaRPr sz="2667">
              <a:solidFill>
                <a:srgbClr val="FFFFFF"/>
              </a:solidFill>
              <a:latin typeface="Google Sans" panose="020B0604020202020204" charset="0"/>
            </a:endParaRPr>
          </a:p>
          <a:p>
            <a:pPr algn="ctr"/>
            <a:r>
              <a:rPr lang="en" sz="2667">
                <a:solidFill>
                  <a:srgbClr val="FFFFFF"/>
                </a:solidFill>
                <a:latin typeface="Google Sans" panose="020B0604020202020204" charset="0"/>
              </a:rPr>
              <a:t>(Vertex shader and Fragment Shader)</a:t>
            </a:r>
            <a:endParaRPr sz="2667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196" name="Google Shape;196;p36"/>
          <p:cNvSpPr/>
          <p:nvPr/>
        </p:nvSpPr>
        <p:spPr>
          <a:xfrm>
            <a:off x="14802701" y="6771821"/>
            <a:ext cx="2999200" cy="10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733">
                <a:solidFill>
                  <a:srgbClr val="FFFFFF"/>
                </a:solidFill>
                <a:latin typeface="Google Sans" panose="020B0604020202020204" charset="0"/>
              </a:rPr>
              <a:t>Depth test</a:t>
            </a:r>
            <a:endParaRPr sz="3733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197" name="Google Shape;197;p36"/>
          <p:cNvSpPr/>
          <p:nvPr/>
        </p:nvSpPr>
        <p:spPr>
          <a:xfrm>
            <a:off x="14802701" y="8434267"/>
            <a:ext cx="2999200" cy="1077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733">
                <a:solidFill>
                  <a:srgbClr val="FFFFFF"/>
                </a:solidFill>
                <a:latin typeface="Google Sans" panose="020B0604020202020204" charset="0"/>
              </a:rPr>
              <a:t>Blending</a:t>
            </a:r>
            <a:endParaRPr sz="3733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14802701" y="10187912"/>
            <a:ext cx="2999200" cy="1077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200">
                <a:solidFill>
                  <a:srgbClr val="FFFFFF"/>
                </a:solidFill>
                <a:latin typeface="Google Sans" panose="020B0604020202020204" charset="0"/>
              </a:rPr>
              <a:t>Framebuffer Write</a:t>
            </a:r>
            <a:endParaRPr sz="32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cxnSp>
        <p:nvCxnSpPr>
          <p:cNvPr id="199" name="Google Shape;199;p36"/>
          <p:cNvCxnSpPr>
            <a:stCxn id="195" idx="2"/>
            <a:endCxn id="196" idx="0"/>
          </p:cNvCxnSpPr>
          <p:nvPr/>
        </p:nvCxnSpPr>
        <p:spPr>
          <a:xfrm flipH="1">
            <a:off x="16302333" y="5925667"/>
            <a:ext cx="800" cy="8464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36"/>
          <p:cNvCxnSpPr>
            <a:stCxn id="196" idx="2"/>
            <a:endCxn id="197" idx="0"/>
          </p:cNvCxnSpPr>
          <p:nvPr/>
        </p:nvCxnSpPr>
        <p:spPr>
          <a:xfrm>
            <a:off x="16302301" y="7849421"/>
            <a:ext cx="0" cy="5848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36"/>
          <p:cNvCxnSpPr>
            <a:stCxn id="197" idx="2"/>
            <a:endCxn id="198" idx="0"/>
          </p:cNvCxnSpPr>
          <p:nvPr/>
        </p:nvCxnSpPr>
        <p:spPr>
          <a:xfrm>
            <a:off x="16302301" y="9511867"/>
            <a:ext cx="0" cy="6760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" name="Google Shape;202;p36"/>
          <p:cNvSpPr txBox="1"/>
          <p:nvPr/>
        </p:nvSpPr>
        <p:spPr>
          <a:xfrm>
            <a:off x="14993523" y="1642333"/>
            <a:ext cx="2619200" cy="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4800">
                <a:solidFill>
                  <a:srgbClr val="FFFFFF"/>
                </a:solidFill>
                <a:latin typeface="Google Sans" panose="020B0604020202020204" charset="0"/>
              </a:rPr>
              <a:t>WebGL</a:t>
            </a:r>
            <a:endParaRPr sz="48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12603733" y="4298867"/>
            <a:ext cx="2334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2133">
                <a:solidFill>
                  <a:srgbClr val="FFFFFF"/>
                </a:solidFill>
                <a:latin typeface="Google Sans" panose="020B0604020202020204" charset="0"/>
              </a:rPr>
              <a:t>glUseProgram</a:t>
            </a:r>
            <a:endParaRPr sz="2133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204" name="Google Shape;204;p36"/>
          <p:cNvSpPr txBox="1"/>
          <p:nvPr/>
        </p:nvSpPr>
        <p:spPr>
          <a:xfrm>
            <a:off x="12616000" y="6857968"/>
            <a:ext cx="20976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2133">
                <a:solidFill>
                  <a:srgbClr val="FFFFFF"/>
                </a:solidFill>
                <a:latin typeface="Google Sans" panose="020B0604020202020204" charset="0"/>
              </a:rPr>
              <a:t>glDepthFunc</a:t>
            </a:r>
            <a:endParaRPr sz="2133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12722147" y="8522965"/>
            <a:ext cx="20976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2133">
                <a:solidFill>
                  <a:srgbClr val="FFFFFF"/>
                </a:solidFill>
                <a:latin typeface="Google Sans" panose="020B0604020202020204" charset="0"/>
              </a:rPr>
              <a:t>glBlendFunc</a:t>
            </a:r>
            <a:endParaRPr sz="2133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206" name="Google Shape;206;p36"/>
          <p:cNvSpPr txBox="1"/>
          <p:nvPr/>
        </p:nvSpPr>
        <p:spPr>
          <a:xfrm>
            <a:off x="12616000" y="10231133"/>
            <a:ext cx="2282133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2133">
                <a:solidFill>
                  <a:srgbClr val="FFFFFF"/>
                </a:solidFill>
                <a:latin typeface="Google Sans" panose="020B0604020202020204" charset="0"/>
              </a:rPr>
              <a:t>glDrawBuffers</a:t>
            </a:r>
            <a:endParaRPr sz="2133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207" name="Google Shape;207;p36"/>
          <p:cNvSpPr/>
          <p:nvPr/>
        </p:nvSpPr>
        <p:spPr>
          <a:xfrm>
            <a:off x="19262400" y="2779200"/>
            <a:ext cx="3400800" cy="8822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endParaRPr sz="3733">
              <a:latin typeface="Google Sans" panose="020B0604020202020204" charset="0"/>
            </a:endParaRPr>
          </a:p>
        </p:txBody>
      </p:sp>
      <p:sp>
        <p:nvSpPr>
          <p:cNvPr id="208" name="Google Shape;208;p36"/>
          <p:cNvSpPr/>
          <p:nvPr/>
        </p:nvSpPr>
        <p:spPr>
          <a:xfrm>
            <a:off x="19513541" y="4995272"/>
            <a:ext cx="2909600" cy="1005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200">
                <a:solidFill>
                  <a:srgbClr val="FFFFFF"/>
                </a:solidFill>
                <a:latin typeface="Google Sans" panose="020B0604020202020204" charset="0"/>
              </a:rPr>
              <a:t>Fragment shader</a:t>
            </a:r>
            <a:endParaRPr sz="32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209" name="Google Shape;209;p36"/>
          <p:cNvSpPr/>
          <p:nvPr/>
        </p:nvSpPr>
        <p:spPr>
          <a:xfrm>
            <a:off x="19513533" y="6770600"/>
            <a:ext cx="2909600" cy="1077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733">
                <a:solidFill>
                  <a:srgbClr val="FFFFFF"/>
                </a:solidFill>
                <a:latin typeface="Google Sans" panose="020B0604020202020204" charset="0"/>
              </a:rPr>
              <a:t>Depth test</a:t>
            </a:r>
            <a:endParaRPr sz="3733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210" name="Google Shape;210;p36"/>
          <p:cNvSpPr/>
          <p:nvPr/>
        </p:nvSpPr>
        <p:spPr>
          <a:xfrm>
            <a:off x="19513533" y="8445000"/>
            <a:ext cx="2909600" cy="10368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733">
                <a:solidFill>
                  <a:srgbClr val="FFFFFF"/>
                </a:solidFill>
                <a:latin typeface="Google Sans" panose="020B0604020202020204" charset="0"/>
              </a:rPr>
              <a:t>Blending</a:t>
            </a:r>
            <a:endParaRPr sz="3733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211" name="Google Shape;211;p36"/>
          <p:cNvSpPr/>
          <p:nvPr/>
        </p:nvSpPr>
        <p:spPr>
          <a:xfrm>
            <a:off x="19513541" y="10080216"/>
            <a:ext cx="2909600" cy="1179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200">
                <a:solidFill>
                  <a:srgbClr val="FFFFFF"/>
                </a:solidFill>
                <a:latin typeface="Google Sans" panose="020B0604020202020204" charset="0"/>
              </a:rPr>
              <a:t>Framebuffer Write</a:t>
            </a:r>
            <a:endParaRPr sz="32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cxnSp>
        <p:nvCxnSpPr>
          <p:cNvPr id="212" name="Google Shape;212;p36"/>
          <p:cNvCxnSpPr>
            <a:stCxn id="208" idx="2"/>
            <a:endCxn id="209" idx="0"/>
          </p:cNvCxnSpPr>
          <p:nvPr/>
        </p:nvCxnSpPr>
        <p:spPr>
          <a:xfrm>
            <a:off x="20968341" y="6000872"/>
            <a:ext cx="0" cy="7696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36"/>
          <p:cNvCxnSpPr>
            <a:stCxn id="209" idx="2"/>
            <a:endCxn id="210" idx="0"/>
          </p:cNvCxnSpPr>
          <p:nvPr/>
        </p:nvCxnSpPr>
        <p:spPr>
          <a:xfrm>
            <a:off x="20968333" y="7848200"/>
            <a:ext cx="0" cy="5968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36"/>
          <p:cNvCxnSpPr>
            <a:stCxn id="210" idx="2"/>
            <a:endCxn id="211" idx="0"/>
          </p:cNvCxnSpPr>
          <p:nvPr/>
        </p:nvCxnSpPr>
        <p:spPr>
          <a:xfrm>
            <a:off x="20968333" y="9481800"/>
            <a:ext cx="0" cy="5984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" name="Google Shape;215;p36"/>
          <p:cNvSpPr txBox="1"/>
          <p:nvPr/>
        </p:nvSpPr>
        <p:spPr>
          <a:xfrm>
            <a:off x="19067200" y="1450333"/>
            <a:ext cx="3791200" cy="11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4800">
                <a:solidFill>
                  <a:srgbClr val="FFFFFF"/>
                </a:solidFill>
                <a:latin typeface="Google Sans" panose="020B0604020202020204" charset="0"/>
              </a:rPr>
              <a:t>WebGPU</a:t>
            </a:r>
            <a:endParaRPr sz="48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19343133" y="2693600"/>
            <a:ext cx="3250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200">
                <a:latin typeface="Google Sans" panose="020B0604020202020204" charset="0"/>
              </a:rPr>
              <a:t>Pipeline State</a:t>
            </a:r>
            <a:endParaRPr sz="3200">
              <a:latin typeface="Google Sans" panose="020B0604020202020204" charset="0"/>
            </a:endParaRPr>
          </a:p>
        </p:txBody>
      </p:sp>
      <p:sp>
        <p:nvSpPr>
          <p:cNvPr id="217" name="Google Shape;217;p36"/>
          <p:cNvSpPr/>
          <p:nvPr/>
        </p:nvSpPr>
        <p:spPr>
          <a:xfrm>
            <a:off x="19513541" y="3572872"/>
            <a:ext cx="2909600" cy="1005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200">
                <a:solidFill>
                  <a:srgbClr val="FFFFFF"/>
                </a:solidFill>
                <a:latin typeface="Google Sans" panose="020B0604020202020204" charset="0"/>
              </a:rPr>
              <a:t>Vertex shader</a:t>
            </a:r>
            <a:endParaRPr sz="32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cxnSp>
        <p:nvCxnSpPr>
          <p:cNvPr id="218" name="Google Shape;218;p36"/>
          <p:cNvCxnSpPr>
            <a:stCxn id="217" idx="2"/>
            <a:endCxn id="208" idx="0"/>
          </p:cNvCxnSpPr>
          <p:nvPr/>
        </p:nvCxnSpPr>
        <p:spPr>
          <a:xfrm>
            <a:off x="20968341" y="4578472"/>
            <a:ext cx="0" cy="4168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132;p30">
            <a:extLst>
              <a:ext uri="{FF2B5EF4-FFF2-40B4-BE49-F238E27FC236}">
                <a16:creationId xmlns:a16="http://schemas.microsoft.com/office/drawing/2014/main" id="{6B93F53E-357B-413B-AFDD-60FB7C322A63}"/>
              </a:ext>
            </a:extLst>
          </p:cNvPr>
          <p:cNvSpPr txBox="1">
            <a:spLocks/>
          </p:cNvSpPr>
          <p:nvPr/>
        </p:nvSpPr>
        <p:spPr>
          <a:xfrm>
            <a:off x="1958776" y="5619917"/>
            <a:ext cx="8556825" cy="47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In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WebGL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, all the pipeline states are set and tracked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globally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and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separately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In </a:t>
            </a:r>
            <a:r>
              <a:rPr lang="en-US" sz="3000" dirty="0" err="1">
                <a:solidFill>
                  <a:srgbClr val="EA4335"/>
                </a:solidFill>
                <a:latin typeface="Google Sans" panose="020B0604020202020204" charset="0"/>
              </a:rPr>
              <a:t>WebGPU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most of the pipeline states are pre-compiled into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one pipeline object 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to allow GPU to pre-process all the dependent settings.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The pipeline states can be switched by simply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one API call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sz="3000" dirty="0">
              <a:solidFill>
                <a:schemeClr val="tx2"/>
              </a:solidFill>
              <a:latin typeface="Google Sans" panose="020B0604020202020204" charset="0"/>
            </a:endParaRP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sz="3000" dirty="0">
              <a:solidFill>
                <a:schemeClr val="tx2"/>
              </a:solidFill>
              <a:latin typeface="Google Sans" panose="020B0604020202020204" charset="0"/>
            </a:endParaRP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sz="3000" dirty="0">
              <a:solidFill>
                <a:srgbClr val="595959"/>
              </a:solidFill>
              <a:latin typeface="Google Sans" panose="020B060402020202020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3246B5-77FE-4509-AB50-62625F9904EF}"/>
              </a:ext>
            </a:extLst>
          </p:cNvPr>
          <p:cNvCxnSpPr/>
          <p:nvPr/>
        </p:nvCxnSpPr>
        <p:spPr>
          <a:xfrm>
            <a:off x="18497550" y="0"/>
            <a:ext cx="0" cy="137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1958776" y="1962776"/>
            <a:ext cx="8333600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"/>
              <a:t>Multi-threading in WebGPU</a:t>
            </a:r>
            <a:endParaRPr/>
          </a:p>
        </p:txBody>
      </p:sp>
      <p:sp>
        <p:nvSpPr>
          <p:cNvPr id="327" name="Google Shape;327;p41"/>
          <p:cNvSpPr/>
          <p:nvPr/>
        </p:nvSpPr>
        <p:spPr>
          <a:xfrm>
            <a:off x="14573867" y="3911667"/>
            <a:ext cx="4682400" cy="1092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3733">
              <a:solidFill>
                <a:schemeClr val="lt1"/>
              </a:solidFill>
              <a:latin typeface="Google Sans" panose="020B0604020202020204" charset="0"/>
            </a:endParaRPr>
          </a:p>
        </p:txBody>
      </p:sp>
      <p:sp>
        <p:nvSpPr>
          <p:cNvPr id="328" name="Google Shape;328;p41"/>
          <p:cNvSpPr/>
          <p:nvPr/>
        </p:nvSpPr>
        <p:spPr>
          <a:xfrm>
            <a:off x="14745667" y="4088000"/>
            <a:ext cx="1068800" cy="7136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  <a:latin typeface="Google Sans" panose="020B0604020202020204" charset="0"/>
              </a:rPr>
              <a:t>Cmd</a:t>
            </a:r>
            <a:endParaRPr sz="20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29" name="Google Shape;329;p41"/>
          <p:cNvSpPr/>
          <p:nvPr/>
        </p:nvSpPr>
        <p:spPr>
          <a:xfrm>
            <a:off x="21942933" y="3911667"/>
            <a:ext cx="2130400" cy="10928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rgbClr val="FFFFFF"/>
                </a:solidFill>
                <a:latin typeface="Google Sans" panose="020B0604020202020204" charset="0"/>
              </a:rPr>
              <a:t>CommandBuffer1</a:t>
            </a:r>
            <a:endParaRPr sz="2667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cxnSp>
        <p:nvCxnSpPr>
          <p:cNvPr id="330" name="Google Shape;330;p41"/>
          <p:cNvCxnSpPr>
            <a:stCxn id="327" idx="3"/>
            <a:endCxn id="329" idx="1"/>
          </p:cNvCxnSpPr>
          <p:nvPr/>
        </p:nvCxnSpPr>
        <p:spPr>
          <a:xfrm>
            <a:off x="19256267" y="4458067"/>
            <a:ext cx="2686400" cy="0"/>
          </a:xfrm>
          <a:prstGeom prst="straightConnector1">
            <a:avLst/>
          </a:prstGeom>
          <a:noFill/>
          <a:ln w="952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" name="Google Shape;331;p41"/>
          <p:cNvSpPr txBox="1"/>
          <p:nvPr/>
        </p:nvSpPr>
        <p:spPr>
          <a:xfrm>
            <a:off x="19125467" y="3784067"/>
            <a:ext cx="2954400" cy="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1600">
                <a:solidFill>
                  <a:srgbClr val="FFFFFF"/>
                </a:solidFill>
                <a:latin typeface="Google Sans" panose="020B0604020202020204" charset="0"/>
              </a:rPr>
              <a:t>CommandEncoder.finish()</a:t>
            </a:r>
            <a:endParaRPr sz="16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7308520" y="4047600"/>
            <a:ext cx="555200" cy="79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667">
                <a:solidFill>
                  <a:srgbClr val="FFFFFF"/>
                </a:solidFill>
                <a:latin typeface="Google Sans" panose="020B0604020202020204" charset="0"/>
              </a:rPr>
              <a:t>…</a:t>
            </a:r>
            <a:endParaRPr sz="2667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13003197" y="5404136"/>
            <a:ext cx="712800" cy="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133">
                <a:solidFill>
                  <a:srgbClr val="FFFFFF"/>
                </a:solidFill>
                <a:latin typeface="Google Sans" panose="020B0604020202020204" charset="0"/>
              </a:rPr>
              <a:t>…</a:t>
            </a:r>
            <a:r>
              <a:rPr lang="en" sz="2133">
                <a:latin typeface="Google Sans" panose="020B0604020202020204" charset="0"/>
              </a:rPr>
              <a:t>...</a:t>
            </a:r>
            <a:endParaRPr sz="2133">
              <a:latin typeface="Google Sans" panose="020B0604020202020204" charset="0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12554533" y="3911667"/>
            <a:ext cx="1677600" cy="1092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2133">
                <a:solidFill>
                  <a:srgbClr val="FFFFFF"/>
                </a:solidFill>
                <a:latin typeface="Google Sans" panose="020B0604020202020204" charset="0"/>
              </a:rPr>
              <a:t>CPU Thread 1</a:t>
            </a:r>
            <a:endParaRPr sz="2133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35" name="Google Shape;335;p41"/>
          <p:cNvSpPr/>
          <p:nvPr/>
        </p:nvSpPr>
        <p:spPr>
          <a:xfrm>
            <a:off x="15964867" y="4088000"/>
            <a:ext cx="1068800" cy="7136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  <a:latin typeface="Google Sans" panose="020B0604020202020204" charset="0"/>
              </a:rPr>
              <a:t>Cmd</a:t>
            </a:r>
            <a:endParaRPr sz="20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17996867" y="4088000"/>
            <a:ext cx="1068800" cy="7136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  <a:latin typeface="Google Sans" panose="020B0604020202020204" charset="0"/>
              </a:rPr>
              <a:t>Cmd</a:t>
            </a:r>
            <a:endParaRPr sz="20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37" name="Google Shape;337;p41"/>
          <p:cNvSpPr/>
          <p:nvPr/>
        </p:nvSpPr>
        <p:spPr>
          <a:xfrm>
            <a:off x="14573867" y="5740467"/>
            <a:ext cx="4682400" cy="1092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3733">
              <a:solidFill>
                <a:schemeClr val="lt1"/>
              </a:solidFill>
              <a:latin typeface="Google Sans" panose="020B0604020202020204" charset="0"/>
            </a:endParaRPr>
          </a:p>
        </p:txBody>
      </p:sp>
      <p:sp>
        <p:nvSpPr>
          <p:cNvPr id="338" name="Google Shape;338;p41"/>
          <p:cNvSpPr/>
          <p:nvPr/>
        </p:nvSpPr>
        <p:spPr>
          <a:xfrm>
            <a:off x="14745667" y="5916800"/>
            <a:ext cx="1068800" cy="7136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  <a:latin typeface="Google Sans" panose="020B0604020202020204" charset="0"/>
              </a:rPr>
              <a:t>Cmd</a:t>
            </a:r>
            <a:endParaRPr sz="20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21942933" y="5740467"/>
            <a:ext cx="2130400" cy="10928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rgbClr val="FFFFFF"/>
                </a:solidFill>
                <a:latin typeface="Google Sans" panose="020B0604020202020204" charset="0"/>
              </a:rPr>
              <a:t>CommandBufferN</a:t>
            </a:r>
            <a:endParaRPr sz="2667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cxnSp>
        <p:nvCxnSpPr>
          <p:cNvPr id="340" name="Google Shape;340;p41"/>
          <p:cNvCxnSpPr>
            <a:stCxn id="337" idx="3"/>
            <a:endCxn id="339" idx="1"/>
          </p:cNvCxnSpPr>
          <p:nvPr/>
        </p:nvCxnSpPr>
        <p:spPr>
          <a:xfrm>
            <a:off x="19256267" y="6286867"/>
            <a:ext cx="2686400" cy="0"/>
          </a:xfrm>
          <a:prstGeom prst="straightConnector1">
            <a:avLst/>
          </a:prstGeom>
          <a:noFill/>
          <a:ln w="952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" name="Google Shape;341;p41"/>
          <p:cNvSpPr txBox="1"/>
          <p:nvPr/>
        </p:nvSpPr>
        <p:spPr>
          <a:xfrm>
            <a:off x="19125467" y="5612867"/>
            <a:ext cx="2954400" cy="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1600">
                <a:solidFill>
                  <a:srgbClr val="FFFFFF"/>
                </a:solidFill>
                <a:latin typeface="Google Sans" panose="020B0604020202020204" charset="0"/>
              </a:rPr>
              <a:t>CommandEncoder.finish()</a:t>
            </a:r>
            <a:endParaRPr sz="16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17308520" y="5876400"/>
            <a:ext cx="555200" cy="79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667">
                <a:solidFill>
                  <a:srgbClr val="FFFFFF"/>
                </a:solidFill>
                <a:latin typeface="Google Sans" panose="020B0604020202020204" charset="0"/>
              </a:rPr>
              <a:t>…</a:t>
            </a:r>
            <a:endParaRPr sz="2667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43" name="Google Shape;343;p41"/>
          <p:cNvSpPr txBox="1"/>
          <p:nvPr/>
        </p:nvSpPr>
        <p:spPr>
          <a:xfrm>
            <a:off x="12554533" y="5740467"/>
            <a:ext cx="1677600" cy="1092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2133">
                <a:solidFill>
                  <a:srgbClr val="FFFFFF"/>
                </a:solidFill>
                <a:latin typeface="Google Sans" panose="020B0604020202020204" charset="0"/>
              </a:rPr>
              <a:t>CPU Thread N</a:t>
            </a:r>
            <a:endParaRPr sz="2133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44" name="Google Shape;344;p41"/>
          <p:cNvSpPr/>
          <p:nvPr/>
        </p:nvSpPr>
        <p:spPr>
          <a:xfrm>
            <a:off x="15964867" y="5916800"/>
            <a:ext cx="1068800" cy="7136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  <a:latin typeface="Google Sans" panose="020B0604020202020204" charset="0"/>
              </a:rPr>
              <a:t>Cmd</a:t>
            </a:r>
            <a:endParaRPr sz="20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17996867" y="5916800"/>
            <a:ext cx="1068800" cy="7136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  <a:latin typeface="Google Sans" panose="020B0604020202020204" charset="0"/>
              </a:rPr>
              <a:t>Cmd</a:t>
            </a:r>
            <a:endParaRPr sz="20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13557600" y="7772133"/>
            <a:ext cx="5518400" cy="1197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3733">
              <a:solidFill>
                <a:schemeClr val="lt1"/>
              </a:solidFill>
              <a:latin typeface="Google Sans" panose="020B0604020202020204" charset="0"/>
            </a:endParaRPr>
          </a:p>
        </p:txBody>
      </p:sp>
      <p:sp>
        <p:nvSpPr>
          <p:cNvPr id="347" name="Google Shape;347;p41"/>
          <p:cNvSpPr/>
          <p:nvPr/>
        </p:nvSpPr>
        <p:spPr>
          <a:xfrm>
            <a:off x="13729667" y="7948800"/>
            <a:ext cx="1507200" cy="8656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7" tIns="0" rIns="121867" bIns="0" anchor="ctr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  <a:latin typeface="Google Sans" panose="020B0604020202020204" charset="0"/>
              </a:rPr>
              <a:t>CommandBuffer1</a:t>
            </a:r>
            <a:endParaRPr sz="20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48" name="Google Shape;348;p41"/>
          <p:cNvSpPr/>
          <p:nvPr/>
        </p:nvSpPr>
        <p:spPr>
          <a:xfrm>
            <a:off x="20926933" y="7772467"/>
            <a:ext cx="2130400" cy="11976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rgbClr val="FFFFFF"/>
                </a:solidFill>
                <a:latin typeface="Google Sans" panose="020B0604020202020204" charset="0"/>
              </a:rPr>
              <a:t>Queue</a:t>
            </a:r>
            <a:endParaRPr sz="2667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cxnSp>
        <p:nvCxnSpPr>
          <p:cNvPr id="349" name="Google Shape;349;p41"/>
          <p:cNvCxnSpPr>
            <a:stCxn id="346" idx="3"/>
            <a:endCxn id="348" idx="1"/>
          </p:cNvCxnSpPr>
          <p:nvPr/>
        </p:nvCxnSpPr>
        <p:spPr>
          <a:xfrm>
            <a:off x="19076000" y="8370933"/>
            <a:ext cx="1851200" cy="0"/>
          </a:xfrm>
          <a:prstGeom prst="straightConnector1">
            <a:avLst/>
          </a:prstGeom>
          <a:noFill/>
          <a:ln w="952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0" name="Google Shape;350;p41"/>
          <p:cNvSpPr txBox="1"/>
          <p:nvPr/>
        </p:nvSpPr>
        <p:spPr>
          <a:xfrm>
            <a:off x="19162800" y="7921667"/>
            <a:ext cx="1677600" cy="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600">
                <a:solidFill>
                  <a:srgbClr val="FFFFFF"/>
                </a:solidFill>
                <a:latin typeface="Google Sans" panose="020B0604020202020204" charset="0"/>
              </a:rPr>
              <a:t>Queue.submit()</a:t>
            </a:r>
            <a:endParaRPr sz="16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16980864" y="7921667"/>
            <a:ext cx="424000" cy="79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667">
                <a:solidFill>
                  <a:srgbClr val="FFFFFF"/>
                </a:solidFill>
                <a:latin typeface="Google Sans" panose="020B0604020202020204" charset="0"/>
              </a:rPr>
              <a:t>…</a:t>
            </a:r>
            <a:endParaRPr sz="2667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15355267" y="7948800"/>
            <a:ext cx="1507200" cy="8656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7" tIns="0" rIns="121867" bIns="0" anchor="ctr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  <a:latin typeface="Google Sans" panose="020B0604020202020204" charset="0"/>
              </a:rPr>
              <a:t>CommandBuffer2</a:t>
            </a:r>
            <a:endParaRPr sz="20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17404835" y="7938133"/>
            <a:ext cx="1507200" cy="8656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7" tIns="0" rIns="121867" bIns="0" anchor="ctr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  <a:latin typeface="Google Sans" panose="020B0604020202020204" charset="0"/>
              </a:rPr>
              <a:t>CommandBufferN</a:t>
            </a:r>
            <a:endParaRPr sz="20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1" name="Google Shape;132;p30">
            <a:extLst>
              <a:ext uri="{FF2B5EF4-FFF2-40B4-BE49-F238E27FC236}">
                <a16:creationId xmlns:a16="http://schemas.microsoft.com/office/drawing/2014/main" id="{5AF7C36A-F67B-40B7-9988-17E62103978A}"/>
              </a:ext>
            </a:extLst>
          </p:cNvPr>
          <p:cNvSpPr txBox="1">
            <a:spLocks/>
          </p:cNvSpPr>
          <p:nvPr/>
        </p:nvSpPr>
        <p:spPr>
          <a:xfrm>
            <a:off x="1911884" y="5404136"/>
            <a:ext cx="8744824" cy="494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In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WebGL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all the commands are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affecting the context immediately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In </a:t>
            </a:r>
            <a:r>
              <a:rPr lang="en-US" sz="3000" dirty="0" err="1">
                <a:solidFill>
                  <a:srgbClr val="EA4335"/>
                </a:solidFill>
                <a:latin typeface="Google Sans" panose="020B0604020202020204" charset="0"/>
              </a:rPr>
              <a:t>WebGPU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the commands must be first recorded into a </a:t>
            </a:r>
            <a:r>
              <a:rPr lang="en-US" sz="3000" dirty="0" err="1">
                <a:solidFill>
                  <a:srgbClr val="EA4335"/>
                </a:solidFill>
                <a:latin typeface="Google Sans" panose="020B0604020202020204" charset="0"/>
              </a:rPr>
              <a:t>GPUCommandBuffer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on CPU, which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won’t be executed 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until they are submitted to a </a:t>
            </a:r>
            <a:r>
              <a:rPr lang="en-US" sz="3000" dirty="0" err="1">
                <a:solidFill>
                  <a:srgbClr val="EA4335"/>
                </a:solidFill>
                <a:latin typeface="Google Sans" panose="020B0604020202020204" charset="0"/>
              </a:rPr>
              <a:t>GPUQueue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The commands can be recorded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in parallel in Web Workers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as is required by </a:t>
            </a:r>
            <a:r>
              <a:rPr lang="en-US" sz="3000" dirty="0" err="1">
                <a:solidFill>
                  <a:schemeClr val="tx2"/>
                </a:solidFill>
                <a:latin typeface="Google Sans" panose="020B0604020202020204" charset="0"/>
              </a:rPr>
              <a:t>WebGPU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SPEC.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sz="3000" dirty="0">
              <a:solidFill>
                <a:schemeClr val="tx2"/>
              </a:solidFill>
              <a:latin typeface="Google Sans" panose="020B0604020202020204" charset="0"/>
            </a:endParaRP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sz="3000" dirty="0">
              <a:solidFill>
                <a:srgbClr val="595959"/>
              </a:solidFill>
              <a:latin typeface="Google Sans" panose="020B0604020202020204" charset="0"/>
            </a:endParaRPr>
          </a:p>
        </p:txBody>
      </p:sp>
      <p:sp>
        <p:nvSpPr>
          <p:cNvPr id="32" name="Google Shape;192;p36">
            <a:extLst>
              <a:ext uri="{FF2B5EF4-FFF2-40B4-BE49-F238E27FC236}">
                <a16:creationId xmlns:a16="http://schemas.microsoft.com/office/drawing/2014/main" id="{2D4EC366-351D-4DF9-92B2-A3D277B8D01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58776" y="4276051"/>
            <a:ext cx="83336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-US" altLang="zh-CN"/>
              <a:t>Command Buffer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xfrm>
            <a:off x="1958776" y="1962776"/>
            <a:ext cx="8333600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r>
              <a:rPr lang="en"/>
              <a:t>WebGPU Comput</a:t>
            </a:r>
            <a:r>
              <a:rPr lang="en-US"/>
              <a:t>e</a:t>
            </a: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15748659" y="4603020"/>
            <a:ext cx="4944800" cy="1833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rgbClr val="FFFFFF"/>
                </a:solidFill>
              </a:rPr>
              <a:t>Compute Shader</a:t>
            </a:r>
          </a:p>
          <a:p>
            <a:pPr algn="ctr"/>
            <a:endParaRPr lang="en" sz="2667">
              <a:solidFill>
                <a:srgbClr val="FFFFFF"/>
              </a:solidFill>
            </a:endParaRPr>
          </a:p>
          <a:p>
            <a:pPr algn="ctr"/>
            <a:endParaRPr sz="2667">
              <a:solidFill>
                <a:srgbClr val="FFFFFF"/>
              </a:solidFill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12669992" y="4911415"/>
            <a:ext cx="2137600" cy="112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rgbClr val="FFFFFF"/>
                </a:solidFill>
              </a:rPr>
              <a:t>Dispatch Cmd</a:t>
            </a:r>
            <a:endParaRPr sz="2667">
              <a:solidFill>
                <a:srgbClr val="FFFFFF"/>
              </a:solidFill>
            </a:endParaRPr>
          </a:p>
        </p:txBody>
      </p:sp>
      <p:cxnSp>
        <p:nvCxnSpPr>
          <p:cNvPr id="362" name="Google Shape;362;p42"/>
          <p:cNvCxnSpPr/>
          <p:nvPr/>
        </p:nvCxnSpPr>
        <p:spPr>
          <a:xfrm>
            <a:off x="19386704" y="3859175"/>
            <a:ext cx="0" cy="66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2"/>
          <p:cNvSpPr/>
          <p:nvPr/>
        </p:nvSpPr>
        <p:spPr>
          <a:xfrm>
            <a:off x="21625459" y="5638310"/>
            <a:ext cx="2279200" cy="105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rgbClr val="FFFFFF"/>
                </a:solidFill>
              </a:rPr>
              <a:t>Storage Textures</a:t>
            </a:r>
            <a:endParaRPr sz="2667">
              <a:solidFill>
                <a:srgbClr val="FFFFFF"/>
              </a:solidFill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21625459" y="4407886"/>
            <a:ext cx="2321600" cy="978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rgbClr val="FFFFFF"/>
                </a:solidFill>
              </a:rPr>
              <a:t>Storage Buffers</a:t>
            </a:r>
            <a:endParaRPr sz="2667">
              <a:solidFill>
                <a:srgbClr val="FFFFFF"/>
              </a:solidFill>
            </a:endParaRPr>
          </a:p>
        </p:txBody>
      </p:sp>
      <p:cxnSp>
        <p:nvCxnSpPr>
          <p:cNvPr id="365" name="Google Shape;365;p42"/>
          <p:cNvCxnSpPr/>
          <p:nvPr/>
        </p:nvCxnSpPr>
        <p:spPr>
          <a:xfrm>
            <a:off x="18219011" y="6532882"/>
            <a:ext cx="4800" cy="85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6" name="Google Shape;366;p42"/>
          <p:cNvSpPr/>
          <p:nvPr/>
        </p:nvSpPr>
        <p:spPr>
          <a:xfrm>
            <a:off x="16546984" y="7571786"/>
            <a:ext cx="3394400" cy="105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rgbClr val="FFFFFF"/>
                </a:solidFill>
              </a:rPr>
              <a:t>Shared Memory</a:t>
            </a:r>
            <a:endParaRPr sz="2667">
              <a:solidFill>
                <a:srgbClr val="FFFFFF"/>
              </a:solidFill>
            </a:endParaRPr>
          </a:p>
        </p:txBody>
      </p:sp>
      <p:cxnSp>
        <p:nvCxnSpPr>
          <p:cNvPr id="367" name="Google Shape;367;p42"/>
          <p:cNvCxnSpPr>
            <a:cxnSpLocks/>
          </p:cNvCxnSpPr>
          <p:nvPr/>
        </p:nvCxnSpPr>
        <p:spPr>
          <a:xfrm>
            <a:off x="20832854" y="6089700"/>
            <a:ext cx="63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8" name="Google Shape;368;p42"/>
          <p:cNvSpPr/>
          <p:nvPr/>
        </p:nvSpPr>
        <p:spPr>
          <a:xfrm>
            <a:off x="15384726" y="2591020"/>
            <a:ext cx="2623200" cy="105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667">
                <a:solidFill>
                  <a:srgbClr val="FFFFFF"/>
                </a:solidFill>
              </a:rPr>
              <a:t>Read-only</a:t>
            </a:r>
            <a:endParaRPr sz="2667">
              <a:solidFill>
                <a:srgbClr val="FFFFFF"/>
              </a:solidFill>
            </a:endParaRPr>
          </a:p>
          <a:p>
            <a:pPr algn="ctr"/>
            <a:r>
              <a:rPr lang="en" sz="2667">
                <a:solidFill>
                  <a:srgbClr val="FFFFFF"/>
                </a:solidFill>
              </a:rPr>
              <a:t>Storage Buffers</a:t>
            </a:r>
            <a:endParaRPr sz="2667">
              <a:solidFill>
                <a:srgbClr val="FFFFFF"/>
              </a:solidFill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12726792" y="2591023"/>
            <a:ext cx="2137600" cy="105680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667">
                <a:solidFill>
                  <a:schemeClr val="bg1"/>
                </a:solidFill>
              </a:rPr>
              <a:t>Uniform Buffers</a:t>
            </a:r>
            <a:endParaRPr sz="2667">
              <a:solidFill>
                <a:schemeClr val="bg1"/>
              </a:solidFill>
            </a:endParaRPr>
          </a:p>
        </p:txBody>
      </p:sp>
      <p:cxnSp>
        <p:nvCxnSpPr>
          <p:cNvPr id="370" name="Google Shape;370;p42"/>
          <p:cNvCxnSpPr>
            <a:cxnSpLocks/>
          </p:cNvCxnSpPr>
          <p:nvPr/>
        </p:nvCxnSpPr>
        <p:spPr>
          <a:xfrm>
            <a:off x="14918152" y="3822954"/>
            <a:ext cx="720000" cy="682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42"/>
          <p:cNvCxnSpPr>
            <a:cxnSpLocks/>
          </p:cNvCxnSpPr>
          <p:nvPr/>
        </p:nvCxnSpPr>
        <p:spPr>
          <a:xfrm>
            <a:off x="14918152" y="5479404"/>
            <a:ext cx="6911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42"/>
          <p:cNvCxnSpPr>
            <a:cxnSpLocks/>
          </p:cNvCxnSpPr>
          <p:nvPr/>
        </p:nvCxnSpPr>
        <p:spPr>
          <a:xfrm>
            <a:off x="20832854" y="4941940"/>
            <a:ext cx="63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3" name="Google Shape;373;p42"/>
          <p:cNvCxnSpPr/>
          <p:nvPr/>
        </p:nvCxnSpPr>
        <p:spPr>
          <a:xfrm>
            <a:off x="16623270" y="3790642"/>
            <a:ext cx="0" cy="66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42"/>
          <p:cNvCxnSpPr>
            <a:cxnSpLocks/>
          </p:cNvCxnSpPr>
          <p:nvPr/>
        </p:nvCxnSpPr>
        <p:spPr>
          <a:xfrm flipH="1">
            <a:off x="20833192" y="3822954"/>
            <a:ext cx="631662" cy="66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5" name="Google Shape;375;p42"/>
          <p:cNvSpPr/>
          <p:nvPr/>
        </p:nvSpPr>
        <p:spPr>
          <a:xfrm>
            <a:off x="18223792" y="2591020"/>
            <a:ext cx="2828000" cy="105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667">
                <a:solidFill>
                  <a:srgbClr val="FFFFFF"/>
                </a:solidFill>
              </a:rPr>
              <a:t>Read-only</a:t>
            </a:r>
            <a:endParaRPr sz="2667">
              <a:solidFill>
                <a:srgbClr val="FFFFFF"/>
              </a:solidFill>
            </a:endParaRPr>
          </a:p>
          <a:p>
            <a:pPr algn="ctr"/>
            <a:r>
              <a:rPr lang="en" sz="2667">
                <a:solidFill>
                  <a:srgbClr val="FFFFFF"/>
                </a:solidFill>
              </a:rPr>
              <a:t>Storage Textures</a:t>
            </a:r>
            <a:endParaRPr sz="2667"/>
          </a:p>
        </p:txBody>
      </p:sp>
      <p:sp>
        <p:nvSpPr>
          <p:cNvPr id="376" name="Google Shape;376;p42"/>
          <p:cNvSpPr/>
          <p:nvPr/>
        </p:nvSpPr>
        <p:spPr>
          <a:xfrm>
            <a:off x="21606459" y="2610898"/>
            <a:ext cx="2321600" cy="105680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667">
                <a:solidFill>
                  <a:schemeClr val="bg1"/>
                </a:solidFill>
              </a:rPr>
              <a:t>Sampled Textures</a:t>
            </a:r>
            <a:endParaRPr sz="2667">
              <a:solidFill>
                <a:schemeClr val="bg1"/>
              </a:solidFill>
            </a:endParaRPr>
          </a:p>
        </p:txBody>
      </p:sp>
      <p:sp>
        <p:nvSpPr>
          <p:cNvPr id="23" name="Google Shape;132;p30">
            <a:extLst>
              <a:ext uri="{FF2B5EF4-FFF2-40B4-BE49-F238E27FC236}">
                <a16:creationId xmlns:a16="http://schemas.microsoft.com/office/drawing/2014/main" id="{BBF89357-489A-451F-89DE-6FA5E3F58B0A}"/>
              </a:ext>
            </a:extLst>
          </p:cNvPr>
          <p:cNvSpPr txBox="1">
            <a:spLocks/>
          </p:cNvSpPr>
          <p:nvPr/>
        </p:nvSpPr>
        <p:spPr>
          <a:xfrm>
            <a:off x="1963576" y="5585967"/>
            <a:ext cx="8328800" cy="48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 err="1">
                <a:solidFill>
                  <a:srgbClr val="EA4335"/>
                </a:solidFill>
                <a:latin typeface="Google Sans" panose="020B0604020202020204" charset="0"/>
              </a:rPr>
              <a:t>WebGPU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brings </a:t>
            </a:r>
            <a:r>
              <a:rPr lang="en-US" altLang="zh-CN" sz="3000" dirty="0">
                <a:solidFill>
                  <a:schemeClr val="tx2"/>
                </a:solidFill>
                <a:latin typeface="Google Sans" panose="020B0604020202020204" charset="0"/>
              </a:rPr>
              <a:t>general-purpose computing (</a:t>
            </a:r>
            <a:r>
              <a:rPr lang="en-US" altLang="zh-CN" sz="3000" dirty="0">
                <a:solidFill>
                  <a:srgbClr val="EA4335"/>
                </a:solidFill>
                <a:latin typeface="Google Sans" panose="020B0604020202020204" charset="0"/>
              </a:rPr>
              <a:t>GPGPU</a:t>
            </a:r>
            <a:r>
              <a:rPr lang="en-US" altLang="zh-CN" sz="3000" dirty="0">
                <a:solidFill>
                  <a:schemeClr val="tx2"/>
                </a:solidFill>
                <a:latin typeface="Google Sans" panose="020B0604020202020204" charset="0"/>
              </a:rPr>
              <a:t>)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 to Web with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Compute Shaders</a:t>
            </a:r>
          </a:p>
          <a:p>
            <a:pPr marL="931339" lvl="1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sz="3000" dirty="0">
                <a:solidFill>
                  <a:schemeClr val="tx2"/>
                </a:solidFill>
                <a:latin typeface="Google Sans" panose="020B0604020202020204" charset="0"/>
              </a:rPr>
              <a:t>Access </a:t>
            </a:r>
            <a:r>
              <a:rPr lang="en-US" altLang="zh-CN" sz="3000" dirty="0">
                <a:solidFill>
                  <a:srgbClr val="EA4335"/>
                </a:solidFill>
                <a:latin typeface="Google Sans" panose="020B0604020202020204" charset="0"/>
              </a:rPr>
              <a:t>Shared Memory</a:t>
            </a:r>
          </a:p>
          <a:p>
            <a:pPr marL="931339" lvl="1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sz="3000" dirty="0">
                <a:solidFill>
                  <a:schemeClr val="tx2"/>
                </a:solidFill>
                <a:latin typeface="Google Sans" panose="020B0604020202020204" charset="0"/>
              </a:rPr>
              <a:t>Arbitrary Read / Write to </a:t>
            </a:r>
            <a:r>
              <a:rPr lang="en-US" altLang="zh-CN" sz="3000" dirty="0">
                <a:solidFill>
                  <a:srgbClr val="EA4335"/>
                </a:solidFill>
                <a:latin typeface="Google Sans" panose="020B0604020202020204" charset="0"/>
              </a:rPr>
              <a:t>Storage</a:t>
            </a:r>
            <a:r>
              <a:rPr lang="zh-CN" altLang="en-US" sz="3000" dirty="0">
                <a:solidFill>
                  <a:srgbClr val="EA4335"/>
                </a:solidFill>
                <a:latin typeface="Google Sans" panose="020B0604020202020204" charset="0"/>
              </a:rPr>
              <a:t> </a:t>
            </a:r>
            <a:r>
              <a:rPr lang="en-US" altLang="zh-CN" sz="3000" dirty="0">
                <a:solidFill>
                  <a:srgbClr val="EA4335"/>
                </a:solidFill>
                <a:latin typeface="Google Sans" panose="020B0604020202020204" charset="0"/>
              </a:rPr>
              <a:t>Buffers</a:t>
            </a:r>
          </a:p>
          <a:p>
            <a:pPr marL="931339" lvl="1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sz="3000" dirty="0">
                <a:solidFill>
                  <a:schemeClr val="tx2"/>
                </a:solidFill>
                <a:latin typeface="Google Sans" panose="020B0604020202020204" charset="0"/>
              </a:rPr>
              <a:t>Arbitrary Write to </a:t>
            </a:r>
            <a:r>
              <a:rPr lang="en-US" altLang="zh-CN" sz="3000" dirty="0">
                <a:solidFill>
                  <a:srgbClr val="EA4335"/>
                </a:solidFill>
                <a:latin typeface="Google Sans" panose="020B0604020202020204" charset="0"/>
              </a:rPr>
              <a:t>Storage Textures</a:t>
            </a:r>
          </a:p>
          <a:p>
            <a:pPr marL="931339" lvl="1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sz="3000" dirty="0">
                <a:solidFill>
                  <a:srgbClr val="EA4335"/>
                </a:solidFill>
                <a:latin typeface="Google Sans" panose="020B0604020202020204" charset="0"/>
              </a:rPr>
              <a:t>Atomic Functions</a:t>
            </a:r>
          </a:p>
          <a:p>
            <a:pPr marL="931339" lvl="1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Barriers</a:t>
            </a:r>
          </a:p>
        </p:txBody>
      </p:sp>
      <p:sp>
        <p:nvSpPr>
          <p:cNvPr id="21" name="Google Shape;192;p36">
            <a:extLst>
              <a:ext uri="{FF2B5EF4-FFF2-40B4-BE49-F238E27FC236}">
                <a16:creationId xmlns:a16="http://schemas.microsoft.com/office/drawing/2014/main" id="{48D01506-F64F-440B-8673-C990B0A3230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58776" y="4224535"/>
            <a:ext cx="83336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-US" altLang="zh-CN"/>
              <a:t>Compute Shader</a:t>
            </a:r>
            <a:endParaRPr/>
          </a:p>
        </p:txBody>
      </p:sp>
      <p:sp>
        <p:nvSpPr>
          <p:cNvPr id="22" name="Google Shape;368;p42">
            <a:extLst>
              <a:ext uri="{FF2B5EF4-FFF2-40B4-BE49-F238E27FC236}">
                <a16:creationId xmlns:a16="http://schemas.microsoft.com/office/drawing/2014/main" id="{AF796FE0-7DEE-43EA-88A3-C2B4B78CC18E}"/>
              </a:ext>
            </a:extLst>
          </p:cNvPr>
          <p:cNvSpPr/>
          <p:nvPr/>
        </p:nvSpPr>
        <p:spPr>
          <a:xfrm>
            <a:off x="14144473" y="9763752"/>
            <a:ext cx="2623200" cy="105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667">
                <a:solidFill>
                  <a:srgbClr val="FFFFFF"/>
                </a:solidFill>
              </a:rPr>
              <a:t>Only Available in </a:t>
            </a:r>
            <a:r>
              <a:rPr lang="en-US" sz="2667" err="1">
                <a:solidFill>
                  <a:srgbClr val="FFFFFF"/>
                </a:solidFill>
              </a:rPr>
              <a:t>WebGPU</a:t>
            </a:r>
            <a:endParaRPr sz="2667">
              <a:solidFill>
                <a:srgbClr val="FFFFFF"/>
              </a:solidFill>
            </a:endParaRPr>
          </a:p>
        </p:txBody>
      </p:sp>
      <p:sp>
        <p:nvSpPr>
          <p:cNvPr id="24" name="Google Shape;376;p42">
            <a:extLst>
              <a:ext uri="{FF2B5EF4-FFF2-40B4-BE49-F238E27FC236}">
                <a16:creationId xmlns:a16="http://schemas.microsoft.com/office/drawing/2014/main" id="{39714A44-56BA-461D-89F5-A571A3F409C7}"/>
              </a:ext>
            </a:extLst>
          </p:cNvPr>
          <p:cNvSpPr/>
          <p:nvPr/>
        </p:nvSpPr>
        <p:spPr>
          <a:xfrm>
            <a:off x="19795851" y="9775951"/>
            <a:ext cx="3184419" cy="105680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650">
                <a:solidFill>
                  <a:schemeClr val="bg1"/>
                </a:solidFill>
              </a:rPr>
              <a:t>Available in</a:t>
            </a:r>
            <a:endParaRPr lang="en-US" sz="2650" err="1">
              <a:solidFill>
                <a:schemeClr val="bg1"/>
              </a:solidFill>
            </a:endParaRPr>
          </a:p>
          <a:p>
            <a:pPr algn="ctr"/>
            <a:r>
              <a:rPr lang="en-US" sz="2650">
                <a:solidFill>
                  <a:schemeClr val="bg1"/>
                </a:solidFill>
              </a:rPr>
              <a:t>WebGL &amp; </a:t>
            </a:r>
            <a:r>
              <a:rPr lang="en-US" sz="2650" err="1">
                <a:solidFill>
                  <a:schemeClr val="bg1"/>
                </a:solidFill>
              </a:rPr>
              <a:t>WebGPU</a:t>
            </a:r>
            <a:endParaRPr lang="en-US" sz="2650">
              <a:solidFill>
                <a:schemeClr val="bg1"/>
              </a:solidFill>
            </a:endParaRPr>
          </a:p>
        </p:txBody>
      </p:sp>
      <p:sp>
        <p:nvSpPr>
          <p:cNvPr id="25" name="Google Shape;361;p42">
            <a:extLst>
              <a:ext uri="{FF2B5EF4-FFF2-40B4-BE49-F238E27FC236}">
                <a16:creationId xmlns:a16="http://schemas.microsoft.com/office/drawing/2014/main" id="{BF8D93B6-E4BF-4E61-B127-FCA7B02B1603}"/>
              </a:ext>
            </a:extLst>
          </p:cNvPr>
          <p:cNvSpPr/>
          <p:nvPr/>
        </p:nvSpPr>
        <p:spPr>
          <a:xfrm>
            <a:off x="16000302" y="5481103"/>
            <a:ext cx="2007624" cy="683081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</a:rPr>
              <a:t>Atomic Functions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6" name="Google Shape;361;p42">
            <a:extLst>
              <a:ext uri="{FF2B5EF4-FFF2-40B4-BE49-F238E27FC236}">
                <a16:creationId xmlns:a16="http://schemas.microsoft.com/office/drawing/2014/main" id="{85D8AC37-6C1F-4220-A5BB-C008845BE48E}"/>
              </a:ext>
            </a:extLst>
          </p:cNvPr>
          <p:cNvSpPr/>
          <p:nvPr/>
        </p:nvSpPr>
        <p:spPr>
          <a:xfrm>
            <a:off x="18382892" y="5481103"/>
            <a:ext cx="2007624" cy="66199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000">
                <a:solidFill>
                  <a:srgbClr val="FFFFFF"/>
                </a:solidFill>
              </a:rPr>
              <a:t>Barriers</a:t>
            </a:r>
            <a:endParaRPr sz="2667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/>
          <p:nvPr/>
        </p:nvSpPr>
        <p:spPr>
          <a:xfrm>
            <a:off x="12426800" y="406133"/>
            <a:ext cx="11788800" cy="4352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121867" rIns="243800" bIns="0" anchor="t" anchorCtr="0">
            <a:noAutofit/>
          </a:bodyPr>
          <a:lstStyle/>
          <a:p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// Shader code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local_size_x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600">
                <a:solidFill>
                  <a:srgbClr val="FFA65C"/>
                </a:solidFill>
                <a:latin typeface="Roboto Mono"/>
                <a:ea typeface="Roboto Mono"/>
                <a:cs typeface="Roboto Mono"/>
                <a:sym typeface="Roboto Mono"/>
              </a:rPr>
              <a:t>64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en" sz="160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// Data in global memory</a:t>
            </a:r>
            <a:endParaRPr sz="16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60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600">
                <a:solidFill>
                  <a:srgbClr val="FFA65C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binding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600">
                <a:solidFill>
                  <a:srgbClr val="FFA65C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en" sz="160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buffer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60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uvec4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input_data[];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 buf0;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// Data in shared memory</a:t>
            </a:r>
            <a:endParaRPr sz="16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shared uvec4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shared_data[</a:t>
            </a:r>
            <a:r>
              <a:rPr lang="en" sz="1600">
                <a:solidFill>
                  <a:srgbClr val="FFA65C"/>
                </a:solidFill>
                <a:latin typeface="Roboto Mono"/>
                <a:ea typeface="Roboto Mono"/>
                <a:cs typeface="Roboto Mono"/>
                <a:sym typeface="Roboto Mono"/>
              </a:rPr>
              <a:t>64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main() {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shared_data[</a:t>
            </a:r>
            <a:r>
              <a:rPr lang="en" sz="160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gl_LocalInvocationID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.x] = buf0.numbers[</a:t>
            </a:r>
            <a:r>
              <a:rPr lang="en" sz="160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gl_LocalInvocationID</a:t>
            </a:r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.x];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memoryBarrierShared();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44"/>
          <p:cNvSpPr/>
          <p:nvPr/>
        </p:nvSpPr>
        <p:spPr>
          <a:xfrm>
            <a:off x="12426800" y="4997933"/>
            <a:ext cx="11788800" cy="5807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3733"/>
          </a:p>
        </p:txBody>
      </p:sp>
      <p:sp>
        <p:nvSpPr>
          <p:cNvPr id="412" name="Google Shape;412;p44"/>
          <p:cNvSpPr/>
          <p:nvPr/>
        </p:nvSpPr>
        <p:spPr>
          <a:xfrm>
            <a:off x="13400651" y="6845691"/>
            <a:ext cx="10580000" cy="362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3733"/>
          </a:p>
        </p:txBody>
      </p:sp>
      <p:sp>
        <p:nvSpPr>
          <p:cNvPr id="413" name="Google Shape;413;p44"/>
          <p:cNvSpPr/>
          <p:nvPr/>
        </p:nvSpPr>
        <p:spPr>
          <a:xfrm>
            <a:off x="13183571" y="6562229"/>
            <a:ext cx="10535200" cy="362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3733"/>
          </a:p>
        </p:txBody>
      </p:sp>
      <p:sp>
        <p:nvSpPr>
          <p:cNvPr id="414" name="Google Shape;414;p44"/>
          <p:cNvSpPr/>
          <p:nvPr/>
        </p:nvSpPr>
        <p:spPr>
          <a:xfrm>
            <a:off x="12966488" y="6278768"/>
            <a:ext cx="10480800" cy="362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3733"/>
          </a:p>
        </p:txBody>
      </p:sp>
      <p:sp>
        <p:nvSpPr>
          <p:cNvPr id="415" name="Google Shape;415;p44"/>
          <p:cNvSpPr/>
          <p:nvPr/>
        </p:nvSpPr>
        <p:spPr>
          <a:xfrm>
            <a:off x="12752675" y="5948707"/>
            <a:ext cx="10429600" cy="362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3733"/>
          </a:p>
        </p:txBody>
      </p:sp>
      <p:sp>
        <p:nvSpPr>
          <p:cNvPr id="416" name="Google Shape;416;p44"/>
          <p:cNvSpPr/>
          <p:nvPr/>
        </p:nvSpPr>
        <p:spPr>
          <a:xfrm>
            <a:off x="12911000" y="6658533"/>
            <a:ext cx="693600" cy="27264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43800" rIns="0" bIns="243800" anchor="ctr" anchorCtr="0">
            <a:noAutofit/>
          </a:bodyPr>
          <a:lstStyle/>
          <a:p>
            <a:pPr algn="ctr"/>
            <a:r>
              <a:rPr lang="en" sz="1600">
                <a:solidFill>
                  <a:srgbClr val="FFFFFF"/>
                </a:solidFill>
              </a:rPr>
              <a:t>CU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17" name="Google Shape;417;p44"/>
          <p:cNvSpPr/>
          <p:nvPr/>
        </p:nvSpPr>
        <p:spPr>
          <a:xfrm>
            <a:off x="18544467" y="6658600"/>
            <a:ext cx="1349600" cy="27264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1600">
                <a:solidFill>
                  <a:srgbClr val="FFFFFF"/>
                </a:solidFill>
              </a:rPr>
              <a:t>Fixed Function</a:t>
            </a:r>
            <a:endParaRPr sz="1600">
              <a:solidFill>
                <a:srgbClr val="FFFFFF"/>
              </a:solidFill>
            </a:endParaRPr>
          </a:p>
          <a:p>
            <a:pPr algn="ctr"/>
            <a:r>
              <a:rPr lang="en" sz="1600">
                <a:solidFill>
                  <a:srgbClr val="FFFFFF"/>
                </a:solidFill>
              </a:rPr>
              <a:t>(FF)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18" name="Google Shape;418;p44"/>
          <p:cNvSpPr txBox="1"/>
          <p:nvPr/>
        </p:nvSpPr>
        <p:spPr>
          <a:xfrm>
            <a:off x="12891067" y="5995331"/>
            <a:ext cx="62424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0" rIns="243800" bIns="243800" anchor="t" anchorCtr="0">
            <a:noAutofit/>
          </a:bodyPr>
          <a:lstStyle/>
          <a:p>
            <a:r>
              <a:rPr lang="en" sz="2133" dirty="0"/>
              <a:t>GPU “block”</a:t>
            </a:r>
            <a:endParaRPr sz="2133" dirty="0"/>
          </a:p>
        </p:txBody>
      </p:sp>
      <p:sp>
        <p:nvSpPr>
          <p:cNvPr id="419" name="Google Shape;419;p44"/>
          <p:cNvSpPr txBox="1"/>
          <p:nvPr/>
        </p:nvSpPr>
        <p:spPr>
          <a:xfrm>
            <a:off x="22160920" y="4942867"/>
            <a:ext cx="16352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3733"/>
              <a:t>GPU</a:t>
            </a:r>
            <a:endParaRPr sz="3733"/>
          </a:p>
        </p:txBody>
      </p:sp>
      <p:sp>
        <p:nvSpPr>
          <p:cNvPr id="420" name="Google Shape;420;p44"/>
          <p:cNvSpPr/>
          <p:nvPr/>
        </p:nvSpPr>
        <p:spPr>
          <a:xfrm rot="5400000">
            <a:off x="12981133" y="11174733"/>
            <a:ext cx="1020800" cy="522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3733"/>
          </a:p>
        </p:txBody>
      </p:sp>
      <p:sp>
        <p:nvSpPr>
          <p:cNvPr id="421" name="Google Shape;421;p44"/>
          <p:cNvSpPr/>
          <p:nvPr/>
        </p:nvSpPr>
        <p:spPr>
          <a:xfrm>
            <a:off x="12673523" y="11989067"/>
            <a:ext cx="1616908" cy="1211118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400" dirty="0"/>
              <a:t>GPU Global Memory</a:t>
            </a:r>
            <a:endParaRPr sz="2400" dirty="0"/>
          </a:p>
        </p:txBody>
      </p:sp>
      <p:sp>
        <p:nvSpPr>
          <p:cNvPr id="422" name="Google Shape;422;p44"/>
          <p:cNvSpPr/>
          <p:nvPr/>
        </p:nvSpPr>
        <p:spPr>
          <a:xfrm>
            <a:off x="20219933" y="6658133"/>
            <a:ext cx="2716800" cy="2726400"/>
          </a:xfrm>
          <a:prstGeom prst="rect">
            <a:avLst/>
          </a:prstGeom>
          <a:solidFill>
            <a:srgbClr val="FFF176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-US" sz="2133" b="1" dirty="0"/>
              <a:t>Shared Memory</a:t>
            </a:r>
            <a:endParaRPr sz="2133" b="1" dirty="0"/>
          </a:p>
        </p:txBody>
      </p:sp>
      <p:sp>
        <p:nvSpPr>
          <p:cNvPr id="423" name="Google Shape;423;p44"/>
          <p:cNvSpPr txBox="1"/>
          <p:nvPr/>
        </p:nvSpPr>
        <p:spPr>
          <a:xfrm>
            <a:off x="14516733" y="11989267"/>
            <a:ext cx="54624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00" rIns="0" bIns="243800" anchor="t" anchorCtr="0">
            <a:noAutofit/>
          </a:bodyPr>
          <a:lstStyle/>
          <a:p>
            <a:r>
              <a:rPr lang="en" sz="2133">
                <a:solidFill>
                  <a:srgbClr val="FFFFFF"/>
                </a:solidFill>
              </a:rPr>
              <a:t>Arbitrary global memory read and writes from ALUs </a:t>
            </a:r>
            <a:endParaRPr sz="2133">
              <a:solidFill>
                <a:srgbClr val="FFFFFF"/>
              </a:solidFill>
            </a:endParaRPr>
          </a:p>
        </p:txBody>
      </p:sp>
      <p:sp>
        <p:nvSpPr>
          <p:cNvPr id="424" name="Google Shape;424;p44"/>
          <p:cNvSpPr txBox="1"/>
          <p:nvPr/>
        </p:nvSpPr>
        <p:spPr>
          <a:xfrm>
            <a:off x="20360733" y="11205733"/>
            <a:ext cx="3855200" cy="20568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2667">
                <a:solidFill>
                  <a:srgbClr val="FFFFFF"/>
                </a:solidFill>
              </a:rPr>
              <a:t>“CU”: Compute Unit</a:t>
            </a:r>
            <a:endParaRPr sz="2667">
              <a:solidFill>
                <a:srgbClr val="FFFFFF"/>
              </a:solidFill>
            </a:endParaRPr>
          </a:p>
          <a:p>
            <a:r>
              <a:rPr lang="en" sz="2667">
                <a:solidFill>
                  <a:srgbClr val="FFFFFF"/>
                </a:solidFill>
              </a:rPr>
              <a:t>“ALU”: Arithmetic Logic Unit</a:t>
            </a:r>
            <a:endParaRPr sz="2667">
              <a:solidFill>
                <a:srgbClr val="FFFFFF"/>
              </a:solidFill>
            </a:endParaRPr>
          </a:p>
          <a:p>
            <a:r>
              <a:rPr lang="en" sz="2667">
                <a:solidFill>
                  <a:srgbClr val="FFFFFF"/>
                </a:solidFill>
              </a:rPr>
              <a:t>“Reg” Register</a:t>
            </a:r>
            <a:endParaRPr sz="2667">
              <a:solidFill>
                <a:srgbClr val="FFFFFF"/>
              </a:solidFill>
            </a:endParaRPr>
          </a:p>
        </p:txBody>
      </p:sp>
      <p:graphicFrame>
        <p:nvGraphicFramePr>
          <p:cNvPr id="425" name="Google Shape;425;p44"/>
          <p:cNvGraphicFramePr/>
          <p:nvPr/>
        </p:nvGraphicFramePr>
        <p:xfrm>
          <a:off x="13604534" y="6658000"/>
          <a:ext cx="4939736" cy="2726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7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7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4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4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1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37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37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Reg</a:t>
                      </a:r>
                      <a:endParaRPr sz="1600"/>
                    </a:p>
                  </a:txBody>
                  <a:tcPr marL="0" marR="0" marT="0" marB="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37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ALU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Reg</a:t>
                      </a:r>
                      <a:endParaRPr sz="16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Reg</a:t>
                      </a:r>
                      <a:endParaRPr sz="1100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Google Shape;132;p30">
            <a:extLst>
              <a:ext uri="{FF2B5EF4-FFF2-40B4-BE49-F238E27FC236}">
                <a16:creationId xmlns:a16="http://schemas.microsoft.com/office/drawing/2014/main" id="{F269EA99-6548-4C4D-B00E-D8821C4389B5}"/>
              </a:ext>
            </a:extLst>
          </p:cNvPr>
          <p:cNvSpPr txBox="1">
            <a:spLocks/>
          </p:cNvSpPr>
          <p:nvPr/>
        </p:nvSpPr>
        <p:spPr>
          <a:xfrm>
            <a:off x="1958776" y="5418067"/>
            <a:ext cx="8333600" cy="484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Unlike other shaders, compute shader</a:t>
            </a:r>
            <a:r>
              <a:rPr lang="en-US" altLang="zh-CN" sz="3000" dirty="0">
                <a:solidFill>
                  <a:srgbClr val="595959"/>
                </a:solidFill>
                <a:latin typeface="Google Sans" panose="020B0604020202020204" charset="0"/>
              </a:rPr>
              <a:t>s</a:t>
            </a: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 can explicitly make use of GPU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Shared Memory</a:t>
            </a: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On modern GPUs Shared Memory is a piece of on-chip memory with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much lower latency </a:t>
            </a: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and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higher performance </a:t>
            </a: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than global memory.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Data in shared memory is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shared among all the threads</a:t>
            </a: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 in a work group.</a:t>
            </a:r>
          </a:p>
          <a:p>
            <a:pPr marL="16933" indent="0">
              <a:buClr>
                <a:schemeClr val="accent3"/>
              </a:buClr>
              <a:buSzPct val="52000"/>
              <a:buNone/>
            </a:pPr>
            <a:endParaRPr lang="en-US" sz="3000" dirty="0">
              <a:solidFill>
                <a:srgbClr val="595959"/>
              </a:solidFill>
              <a:latin typeface="Google Sans" panose="020B0604020202020204" charset="0"/>
            </a:endParaRPr>
          </a:p>
        </p:txBody>
      </p:sp>
      <p:sp>
        <p:nvSpPr>
          <p:cNvPr id="22" name="Google Shape;359;p42">
            <a:extLst>
              <a:ext uri="{FF2B5EF4-FFF2-40B4-BE49-F238E27FC236}">
                <a16:creationId xmlns:a16="http://schemas.microsoft.com/office/drawing/2014/main" id="{7420D60D-F400-4C53-8F75-D68E11E7D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8776" y="1962776"/>
            <a:ext cx="8333600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r>
              <a:rPr lang="en"/>
              <a:t>WebGPU Compute</a:t>
            </a:r>
            <a:endParaRPr/>
          </a:p>
        </p:txBody>
      </p:sp>
      <p:sp>
        <p:nvSpPr>
          <p:cNvPr id="23" name="Google Shape;192;p36">
            <a:extLst>
              <a:ext uri="{FF2B5EF4-FFF2-40B4-BE49-F238E27FC236}">
                <a16:creationId xmlns:a16="http://schemas.microsoft.com/office/drawing/2014/main" id="{56298AAE-813C-44DB-AA4D-2D6E40B4E8B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58776" y="4224535"/>
            <a:ext cx="8633024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-US" altLang="zh-CN"/>
              <a:t>Shared Memory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2;p30">
            <a:extLst>
              <a:ext uri="{FF2B5EF4-FFF2-40B4-BE49-F238E27FC236}">
                <a16:creationId xmlns:a16="http://schemas.microsoft.com/office/drawing/2014/main" id="{F269EA99-6548-4C4D-B00E-D8821C4389B5}"/>
              </a:ext>
            </a:extLst>
          </p:cNvPr>
          <p:cNvSpPr txBox="1">
            <a:spLocks/>
          </p:cNvSpPr>
          <p:nvPr/>
        </p:nvSpPr>
        <p:spPr>
          <a:xfrm>
            <a:off x="1958776" y="5864839"/>
            <a:ext cx="8333600" cy="369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Compared with the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WebGL</a:t>
            </a: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 version (with Vertex and Fragment shaders), in </a:t>
            </a:r>
            <a:r>
              <a:rPr lang="en-US" sz="3000" dirty="0" err="1">
                <a:solidFill>
                  <a:srgbClr val="EA4335"/>
                </a:solidFill>
                <a:latin typeface="Google Sans" panose="020B0604020202020204" charset="0"/>
              </a:rPr>
              <a:t>WebGPU</a:t>
            </a: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 version (with Compute Shaders)</a:t>
            </a:r>
          </a:p>
          <a:p>
            <a:pPr marL="931339" lvl="1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Data access </a:t>
            </a: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is much more flexible</a:t>
            </a:r>
          </a:p>
          <a:p>
            <a:pPr marL="931339" lvl="1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Intermediate data can be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shared among multiple working threads</a:t>
            </a: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 in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shared memory</a:t>
            </a:r>
            <a:r>
              <a:rPr lang="en-US" sz="3000" dirty="0">
                <a:solidFill>
                  <a:srgbClr val="595959"/>
                </a:solidFill>
                <a:latin typeface="Google Sans" panose="020B0604020202020204" charset="0"/>
              </a:rPr>
              <a:t> with high efficiency</a:t>
            </a:r>
          </a:p>
        </p:txBody>
      </p:sp>
      <p:sp>
        <p:nvSpPr>
          <p:cNvPr id="22" name="Google Shape;359;p42">
            <a:extLst>
              <a:ext uri="{FF2B5EF4-FFF2-40B4-BE49-F238E27FC236}">
                <a16:creationId xmlns:a16="http://schemas.microsoft.com/office/drawing/2014/main" id="{7420D60D-F400-4C53-8F75-D68E11E7D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8776" y="1962776"/>
            <a:ext cx="8333600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r>
              <a:rPr lang="en"/>
              <a:t>WebGPU Comput</a:t>
            </a:r>
            <a:r>
              <a:rPr lang="en-US" altLang="zh-CN"/>
              <a:t>e</a:t>
            </a:r>
            <a:endParaRPr/>
          </a:p>
        </p:txBody>
      </p:sp>
      <p:sp>
        <p:nvSpPr>
          <p:cNvPr id="23" name="Google Shape;192;p36">
            <a:extLst>
              <a:ext uri="{FF2B5EF4-FFF2-40B4-BE49-F238E27FC236}">
                <a16:creationId xmlns:a16="http://schemas.microsoft.com/office/drawing/2014/main" id="{56298AAE-813C-44DB-AA4D-2D6E40B4E8B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58776" y="4224535"/>
            <a:ext cx="9306632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-US" altLang="zh-CN" sz="3600"/>
              <a:t>Example: TensorFlow.js Operator “Sum”</a:t>
            </a:r>
            <a:endParaRPr sz="3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3681E0-4ADD-40EC-82CA-88A2BFB62B37}"/>
              </a:ext>
            </a:extLst>
          </p:cNvPr>
          <p:cNvSpPr/>
          <p:nvPr/>
        </p:nvSpPr>
        <p:spPr>
          <a:xfrm>
            <a:off x="15721233" y="1210682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F41A0C-69FC-4C7A-8F57-91212BB0B83C}"/>
              </a:ext>
            </a:extLst>
          </p:cNvPr>
          <p:cNvSpPr/>
          <p:nvPr/>
        </p:nvSpPr>
        <p:spPr>
          <a:xfrm>
            <a:off x="16407755" y="1209600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89D6B6-7421-4CB3-BF6C-3B5CF342E3D4}"/>
              </a:ext>
            </a:extLst>
          </p:cNvPr>
          <p:cNvSpPr/>
          <p:nvPr/>
        </p:nvSpPr>
        <p:spPr>
          <a:xfrm>
            <a:off x="19840845" y="1210682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CDC080-0180-4DFC-9D44-78214D2AE8D8}"/>
              </a:ext>
            </a:extLst>
          </p:cNvPr>
          <p:cNvSpPr/>
          <p:nvPr/>
        </p:nvSpPr>
        <p:spPr>
          <a:xfrm>
            <a:off x="17086416" y="1209600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9CCD00-B3EA-496F-962C-6A1566911747}"/>
              </a:ext>
            </a:extLst>
          </p:cNvPr>
          <p:cNvSpPr/>
          <p:nvPr/>
        </p:nvSpPr>
        <p:spPr>
          <a:xfrm>
            <a:off x="19148116" y="1209600"/>
            <a:ext cx="686522" cy="687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9BA573-0D51-4C3A-A812-59A524A7D69D}"/>
              </a:ext>
            </a:extLst>
          </p:cNvPr>
          <p:cNvSpPr/>
          <p:nvPr/>
        </p:nvSpPr>
        <p:spPr>
          <a:xfrm>
            <a:off x="17773240" y="1210682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4AA505-C1CB-4994-BFBF-93B157D8112C}"/>
              </a:ext>
            </a:extLst>
          </p:cNvPr>
          <p:cNvSpPr/>
          <p:nvPr/>
        </p:nvSpPr>
        <p:spPr>
          <a:xfrm>
            <a:off x="18461594" y="1209600"/>
            <a:ext cx="686522" cy="687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B64E0E-4E2F-41F8-A745-30F4D1C46A9B}"/>
              </a:ext>
            </a:extLst>
          </p:cNvPr>
          <p:cNvSpPr/>
          <p:nvPr/>
        </p:nvSpPr>
        <p:spPr>
          <a:xfrm>
            <a:off x="20522992" y="1210682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7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Google Shape;202;p36">
            <a:extLst>
              <a:ext uri="{FF2B5EF4-FFF2-40B4-BE49-F238E27FC236}">
                <a16:creationId xmlns:a16="http://schemas.microsoft.com/office/drawing/2014/main" id="{0BD6D4A7-5FF1-4E10-BF3F-D86D5BEE7458}"/>
              </a:ext>
            </a:extLst>
          </p:cNvPr>
          <p:cNvSpPr txBox="1"/>
          <p:nvPr/>
        </p:nvSpPr>
        <p:spPr>
          <a:xfrm>
            <a:off x="12423057" y="386902"/>
            <a:ext cx="2943006" cy="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4800">
                <a:solidFill>
                  <a:schemeClr val="accent2">
                    <a:lumMod val="60000"/>
                    <a:lumOff val="40000"/>
                  </a:schemeClr>
                </a:solidFill>
                <a:latin typeface="Google Sans" panose="020B0604020202020204" charset="0"/>
              </a:rPr>
              <a:t>WebGL</a:t>
            </a:r>
            <a:endParaRPr sz="4800">
              <a:solidFill>
                <a:schemeClr val="accent2">
                  <a:lumMod val="60000"/>
                  <a:lumOff val="40000"/>
                </a:schemeClr>
              </a:solidFill>
              <a:latin typeface="Google Sans" panose="020B0604020202020204" charset="0"/>
            </a:endParaRPr>
          </a:p>
        </p:txBody>
      </p:sp>
      <p:sp>
        <p:nvSpPr>
          <p:cNvPr id="40" name="Google Shape;202;p36">
            <a:extLst>
              <a:ext uri="{FF2B5EF4-FFF2-40B4-BE49-F238E27FC236}">
                <a16:creationId xmlns:a16="http://schemas.microsoft.com/office/drawing/2014/main" id="{CCA35B57-51B7-4888-B8D0-F8AEDDBDCC2F}"/>
              </a:ext>
            </a:extLst>
          </p:cNvPr>
          <p:cNvSpPr txBox="1"/>
          <p:nvPr/>
        </p:nvSpPr>
        <p:spPr>
          <a:xfrm>
            <a:off x="12796097" y="2944274"/>
            <a:ext cx="11394676" cy="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000">
                <a:solidFill>
                  <a:schemeClr val="accent2">
                    <a:lumMod val="60000"/>
                    <a:lumOff val="40000"/>
                  </a:schemeClr>
                </a:solidFill>
                <a:latin typeface="Google Sans" panose="020B0604020202020204" charset="0"/>
              </a:rPr>
              <a:t>Iterate evey number in one GPU thread</a:t>
            </a:r>
            <a:endParaRPr sz="3000">
              <a:solidFill>
                <a:schemeClr val="accent2">
                  <a:lumMod val="60000"/>
                  <a:lumOff val="40000"/>
                </a:schemeClr>
              </a:solidFill>
              <a:latin typeface="Google Sans" panose="020B060402020202020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B296C0-C6E3-4983-A2BA-5B2AAE4BE0BB}"/>
              </a:ext>
            </a:extLst>
          </p:cNvPr>
          <p:cNvCxnSpPr>
            <a:cxnSpLocks/>
          </p:cNvCxnSpPr>
          <p:nvPr/>
        </p:nvCxnSpPr>
        <p:spPr>
          <a:xfrm flipV="1">
            <a:off x="16069321" y="2107497"/>
            <a:ext cx="0" cy="70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6547F5-E7D8-4761-BDED-CC714DEE3FA4}"/>
              </a:ext>
            </a:extLst>
          </p:cNvPr>
          <p:cNvCxnSpPr/>
          <p:nvPr/>
        </p:nvCxnSpPr>
        <p:spPr>
          <a:xfrm flipV="1">
            <a:off x="16738678" y="2126952"/>
            <a:ext cx="0" cy="70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202;p36">
            <a:extLst>
              <a:ext uri="{FF2B5EF4-FFF2-40B4-BE49-F238E27FC236}">
                <a16:creationId xmlns:a16="http://schemas.microsoft.com/office/drawing/2014/main" id="{6C067028-BEED-48D2-AE29-B7227C47BC17}"/>
              </a:ext>
            </a:extLst>
          </p:cNvPr>
          <p:cNvSpPr txBox="1"/>
          <p:nvPr/>
        </p:nvSpPr>
        <p:spPr>
          <a:xfrm>
            <a:off x="17102762" y="2024520"/>
            <a:ext cx="758781" cy="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4800">
                <a:solidFill>
                  <a:srgbClr val="FFFFFF"/>
                </a:solidFill>
                <a:latin typeface="Google Sans" panose="020B0604020202020204" charset="0"/>
              </a:rPr>
              <a:t>…</a:t>
            </a:r>
            <a:endParaRPr sz="48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71102A-786E-4FE0-9ACC-AD66EDAFB9C8}"/>
              </a:ext>
            </a:extLst>
          </p:cNvPr>
          <p:cNvCxnSpPr/>
          <p:nvPr/>
        </p:nvCxnSpPr>
        <p:spPr>
          <a:xfrm flipV="1">
            <a:off x="20785925" y="2060261"/>
            <a:ext cx="0" cy="700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02;p36">
            <a:extLst>
              <a:ext uri="{FF2B5EF4-FFF2-40B4-BE49-F238E27FC236}">
                <a16:creationId xmlns:a16="http://schemas.microsoft.com/office/drawing/2014/main" id="{8FAA4939-7581-4423-A9EF-B0343793EC0F}"/>
              </a:ext>
            </a:extLst>
          </p:cNvPr>
          <p:cNvSpPr txBox="1"/>
          <p:nvPr/>
        </p:nvSpPr>
        <p:spPr>
          <a:xfrm>
            <a:off x="12623724" y="4499854"/>
            <a:ext cx="3152634" cy="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4800">
                <a:solidFill>
                  <a:schemeClr val="accent1">
                    <a:lumMod val="40000"/>
                    <a:lumOff val="60000"/>
                  </a:schemeClr>
                </a:solidFill>
                <a:latin typeface="Google Sans" panose="020B0604020202020204" charset="0"/>
              </a:rPr>
              <a:t>WebGPU</a:t>
            </a:r>
            <a:endParaRPr sz="4800">
              <a:solidFill>
                <a:schemeClr val="accent1">
                  <a:lumMod val="40000"/>
                  <a:lumOff val="60000"/>
                </a:schemeClr>
              </a:solidFill>
              <a:latin typeface="Google Sans" panose="020B0604020202020204" charset="0"/>
            </a:endParaRPr>
          </a:p>
        </p:txBody>
      </p:sp>
      <p:sp>
        <p:nvSpPr>
          <p:cNvPr id="48" name="Google Shape;202;p36">
            <a:extLst>
              <a:ext uri="{FF2B5EF4-FFF2-40B4-BE49-F238E27FC236}">
                <a16:creationId xmlns:a16="http://schemas.microsoft.com/office/drawing/2014/main" id="{FC795C3B-A314-4A56-92E6-EB7F8FCBE6DC}"/>
              </a:ext>
            </a:extLst>
          </p:cNvPr>
          <p:cNvSpPr txBox="1"/>
          <p:nvPr/>
        </p:nvSpPr>
        <p:spPr>
          <a:xfrm>
            <a:off x="21806714" y="2060261"/>
            <a:ext cx="807136" cy="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4800">
                <a:solidFill>
                  <a:srgbClr val="FFFFFF"/>
                </a:solidFill>
                <a:latin typeface="Google Sans" panose="020B0604020202020204" charset="0"/>
              </a:rPr>
              <a:t>=</a:t>
            </a:r>
            <a:endParaRPr sz="48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7F4590-EC7A-46DF-A5E4-151E44B0F967}"/>
              </a:ext>
            </a:extLst>
          </p:cNvPr>
          <p:cNvSpPr/>
          <p:nvPr/>
        </p:nvSpPr>
        <p:spPr>
          <a:xfrm>
            <a:off x="17224194" y="8251702"/>
            <a:ext cx="686522" cy="68652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zh-CN" altLang="en-US" sz="3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4BC05B3-D956-4BBA-97B6-467F5AFD224B}"/>
              </a:ext>
            </a:extLst>
          </p:cNvPr>
          <p:cNvSpPr/>
          <p:nvPr/>
        </p:nvSpPr>
        <p:spPr>
          <a:xfrm>
            <a:off x="17910716" y="8251702"/>
            <a:ext cx="686522" cy="68652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0">
                <a:solidFill>
                  <a:schemeClr val="accent1">
                    <a:lumMod val="50000"/>
                  </a:schemeClr>
                </a:solidFill>
              </a:rPr>
              <a:t>10</a:t>
            </a:r>
            <a:endParaRPr lang="zh-CN" altLang="en-US" sz="3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F787766-10F7-4474-8131-6F68FBC07322}"/>
              </a:ext>
            </a:extLst>
          </p:cNvPr>
          <p:cNvSpPr/>
          <p:nvPr/>
        </p:nvSpPr>
        <p:spPr>
          <a:xfrm>
            <a:off x="18603747" y="8251200"/>
            <a:ext cx="686522" cy="6876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zh-CN" altLang="en-US" sz="3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D2E7264-6D55-4A3A-B98B-28A7091DA06C}"/>
              </a:ext>
            </a:extLst>
          </p:cNvPr>
          <p:cNvSpPr/>
          <p:nvPr/>
        </p:nvSpPr>
        <p:spPr>
          <a:xfrm>
            <a:off x="19290269" y="8251702"/>
            <a:ext cx="686522" cy="68652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50000"/>
                  </a:schemeClr>
                </a:solidFill>
              </a:rPr>
              <a:t>13</a:t>
            </a:r>
            <a:endParaRPr lang="zh-CN" altLang="en-US" sz="3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6" name="Google Shape;421;p44">
            <a:extLst>
              <a:ext uri="{FF2B5EF4-FFF2-40B4-BE49-F238E27FC236}">
                <a16:creationId xmlns:a16="http://schemas.microsoft.com/office/drawing/2014/main" id="{728FBAA0-29A7-4183-8AF0-8D8D384317AE}"/>
              </a:ext>
            </a:extLst>
          </p:cNvPr>
          <p:cNvSpPr/>
          <p:nvPr/>
        </p:nvSpPr>
        <p:spPr>
          <a:xfrm>
            <a:off x="21722579" y="7960253"/>
            <a:ext cx="1942316" cy="1262400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chemeClr val="accent1">
                    <a:lumMod val="50000"/>
                  </a:schemeClr>
                </a:solidFill>
              </a:rPr>
              <a:t>Shared Memory</a:t>
            </a:r>
            <a:endParaRPr sz="2667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7" name="Google Shape;421;p44">
            <a:extLst>
              <a:ext uri="{FF2B5EF4-FFF2-40B4-BE49-F238E27FC236}">
                <a16:creationId xmlns:a16="http://schemas.microsoft.com/office/drawing/2014/main" id="{6B5FEFA2-700D-4F65-95F2-320390D5260C}"/>
              </a:ext>
            </a:extLst>
          </p:cNvPr>
          <p:cNvSpPr/>
          <p:nvPr/>
        </p:nvSpPr>
        <p:spPr>
          <a:xfrm>
            <a:off x="21722579" y="5575358"/>
            <a:ext cx="1942316" cy="1262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2667">
                <a:solidFill>
                  <a:schemeClr val="accent1"/>
                </a:solidFill>
              </a:rPr>
              <a:t>Global Memory</a:t>
            </a:r>
            <a:endParaRPr sz="2667">
              <a:solidFill>
                <a:schemeClr val="accent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F69879F-5529-4217-91B3-D11FEE2A5ED4}"/>
              </a:ext>
            </a:extLst>
          </p:cNvPr>
          <p:cNvSpPr/>
          <p:nvPr/>
        </p:nvSpPr>
        <p:spPr>
          <a:xfrm>
            <a:off x="22720446" y="2193698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33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5" name="Google Shape;202;p36">
            <a:extLst>
              <a:ext uri="{FF2B5EF4-FFF2-40B4-BE49-F238E27FC236}">
                <a16:creationId xmlns:a16="http://schemas.microsoft.com/office/drawing/2014/main" id="{CC21B9E8-F6C7-42D8-852F-F31DB76105E6}"/>
              </a:ext>
            </a:extLst>
          </p:cNvPr>
          <p:cNvSpPr txBox="1"/>
          <p:nvPr/>
        </p:nvSpPr>
        <p:spPr>
          <a:xfrm>
            <a:off x="12933258" y="7155000"/>
            <a:ext cx="1835315" cy="68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000">
                <a:solidFill>
                  <a:schemeClr val="accent1">
                    <a:lumMod val="40000"/>
                    <a:lumOff val="60000"/>
                  </a:schemeClr>
                </a:solidFill>
                <a:latin typeface="Google Sans" panose="020B0604020202020204" charset="0"/>
              </a:rPr>
              <a:t>Thread</a:t>
            </a:r>
            <a:endParaRPr sz="3000">
              <a:solidFill>
                <a:schemeClr val="accent1">
                  <a:lumMod val="40000"/>
                  <a:lumOff val="60000"/>
                </a:schemeClr>
              </a:solidFill>
              <a:latin typeface="Google Sans" panose="020B0604020202020204" charset="0"/>
            </a:endParaRPr>
          </a:p>
        </p:txBody>
      </p:sp>
      <p:sp>
        <p:nvSpPr>
          <p:cNvPr id="176" name="Google Shape;202;p36">
            <a:extLst>
              <a:ext uri="{FF2B5EF4-FFF2-40B4-BE49-F238E27FC236}">
                <a16:creationId xmlns:a16="http://schemas.microsoft.com/office/drawing/2014/main" id="{88CD96C9-DC59-4F14-96B8-917CBFBB3A47}"/>
              </a:ext>
            </a:extLst>
          </p:cNvPr>
          <p:cNvSpPr txBox="1"/>
          <p:nvPr/>
        </p:nvSpPr>
        <p:spPr>
          <a:xfrm>
            <a:off x="12933257" y="9550323"/>
            <a:ext cx="1835315" cy="68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000">
                <a:solidFill>
                  <a:schemeClr val="accent1">
                    <a:lumMod val="40000"/>
                    <a:lumOff val="60000"/>
                  </a:schemeClr>
                </a:solidFill>
                <a:latin typeface="Google Sans" panose="020B0604020202020204" charset="0"/>
              </a:rPr>
              <a:t>Thread</a:t>
            </a:r>
            <a:endParaRPr sz="3000">
              <a:solidFill>
                <a:schemeClr val="accent1">
                  <a:lumMod val="40000"/>
                  <a:lumOff val="60000"/>
                </a:schemeClr>
              </a:solidFill>
              <a:latin typeface="Google Sans" panose="020B060402020202020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DDED7B-CBAD-47A2-8199-EB8D8D88B82C}"/>
              </a:ext>
            </a:extLst>
          </p:cNvPr>
          <p:cNvSpPr/>
          <p:nvPr/>
        </p:nvSpPr>
        <p:spPr>
          <a:xfrm>
            <a:off x="16298143" y="7117563"/>
            <a:ext cx="686522" cy="68652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tx2"/>
                </a:solidFill>
              </a:rPr>
              <a:t>+</a:t>
            </a:r>
            <a:endParaRPr lang="zh-CN" altLang="en-US" sz="3000">
              <a:solidFill>
                <a:schemeClr val="tx2"/>
              </a:solidFill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B5F4410-DFDF-460C-9E8D-1E122F03C470}"/>
              </a:ext>
            </a:extLst>
          </p:cNvPr>
          <p:cNvSpPr/>
          <p:nvPr/>
        </p:nvSpPr>
        <p:spPr>
          <a:xfrm>
            <a:off x="17553463" y="7121204"/>
            <a:ext cx="686522" cy="68652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tx2"/>
                </a:solidFill>
              </a:rPr>
              <a:t>+</a:t>
            </a:r>
            <a:endParaRPr lang="zh-CN" altLang="en-US" sz="3000">
              <a:solidFill>
                <a:schemeClr val="tx2"/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6F1801EB-35AE-447F-ADEF-9D1731AE68F0}"/>
              </a:ext>
            </a:extLst>
          </p:cNvPr>
          <p:cNvSpPr/>
          <p:nvPr/>
        </p:nvSpPr>
        <p:spPr>
          <a:xfrm>
            <a:off x="18852574" y="7133046"/>
            <a:ext cx="686522" cy="68652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tx2"/>
                </a:solidFill>
              </a:rPr>
              <a:t>+</a:t>
            </a:r>
            <a:endParaRPr lang="zh-CN" altLang="en-US" sz="3000">
              <a:solidFill>
                <a:schemeClr val="tx2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F903149-C351-4F8E-82D5-CB2E3BB975E6}"/>
              </a:ext>
            </a:extLst>
          </p:cNvPr>
          <p:cNvSpPr/>
          <p:nvPr/>
        </p:nvSpPr>
        <p:spPr>
          <a:xfrm>
            <a:off x="20217248" y="7117562"/>
            <a:ext cx="686522" cy="68652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tx2"/>
                </a:solidFill>
              </a:rPr>
              <a:t>+</a:t>
            </a:r>
            <a:endParaRPr lang="zh-CN" altLang="en-US" sz="3000">
              <a:solidFill>
                <a:schemeClr val="tx2"/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FD516CD8-A461-414B-BAF7-02286C6F788D}"/>
              </a:ext>
            </a:extLst>
          </p:cNvPr>
          <p:cNvSpPr/>
          <p:nvPr/>
        </p:nvSpPr>
        <p:spPr>
          <a:xfrm>
            <a:off x="17552023" y="9572073"/>
            <a:ext cx="686522" cy="686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tx2"/>
                </a:solidFill>
              </a:rPr>
              <a:t>+</a:t>
            </a:r>
            <a:endParaRPr lang="zh-CN" altLang="en-US" sz="3000">
              <a:solidFill>
                <a:schemeClr val="tx2"/>
              </a:solidFill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DA4F0F42-DA75-4297-BB3E-3E9EBA58A4EF}"/>
              </a:ext>
            </a:extLst>
          </p:cNvPr>
          <p:cNvSpPr/>
          <p:nvPr/>
        </p:nvSpPr>
        <p:spPr>
          <a:xfrm>
            <a:off x="15776358" y="5911786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4A1B65E4-05A6-445F-A0BE-3BADD9E2197C}"/>
              </a:ext>
            </a:extLst>
          </p:cNvPr>
          <p:cNvSpPr/>
          <p:nvPr/>
        </p:nvSpPr>
        <p:spPr>
          <a:xfrm>
            <a:off x="16462880" y="5911786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7BFFFB0-00C1-4045-8A41-58F778627A86}"/>
              </a:ext>
            </a:extLst>
          </p:cNvPr>
          <p:cNvSpPr/>
          <p:nvPr/>
        </p:nvSpPr>
        <p:spPr>
          <a:xfrm>
            <a:off x="19895970" y="5911786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08D479E1-7CF1-4D81-889A-2C6A51B44DDA}"/>
              </a:ext>
            </a:extLst>
          </p:cNvPr>
          <p:cNvSpPr/>
          <p:nvPr/>
        </p:nvSpPr>
        <p:spPr>
          <a:xfrm>
            <a:off x="17141843" y="5911200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B5642D24-8861-49C9-98CB-DC8F1BD9C718}"/>
              </a:ext>
            </a:extLst>
          </p:cNvPr>
          <p:cNvSpPr/>
          <p:nvPr/>
        </p:nvSpPr>
        <p:spPr>
          <a:xfrm>
            <a:off x="19203241" y="5911200"/>
            <a:ext cx="686522" cy="687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81B2392-69A4-4E9E-B162-E71CD195C26A}"/>
              </a:ext>
            </a:extLst>
          </p:cNvPr>
          <p:cNvSpPr/>
          <p:nvPr/>
        </p:nvSpPr>
        <p:spPr>
          <a:xfrm>
            <a:off x="17828365" y="5911786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54785E87-F08E-4EE2-8E8E-4A07EF25E73D}"/>
              </a:ext>
            </a:extLst>
          </p:cNvPr>
          <p:cNvSpPr/>
          <p:nvPr/>
        </p:nvSpPr>
        <p:spPr>
          <a:xfrm>
            <a:off x="18516719" y="5911200"/>
            <a:ext cx="686522" cy="687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B2CD403B-20C3-45BD-9D3F-5822563616A1}"/>
              </a:ext>
            </a:extLst>
          </p:cNvPr>
          <p:cNvSpPr/>
          <p:nvPr/>
        </p:nvSpPr>
        <p:spPr>
          <a:xfrm>
            <a:off x="20578117" y="5911786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7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B3803ED2-A377-4075-8E0B-D50DBF1D061E}"/>
              </a:ext>
            </a:extLst>
          </p:cNvPr>
          <p:cNvSpPr/>
          <p:nvPr/>
        </p:nvSpPr>
        <p:spPr>
          <a:xfrm>
            <a:off x="18862600" y="9564844"/>
            <a:ext cx="686522" cy="68652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tx2"/>
                </a:solidFill>
              </a:rPr>
              <a:t>+</a:t>
            </a:r>
            <a:endParaRPr lang="zh-CN" altLang="en-US" sz="3000">
              <a:solidFill>
                <a:schemeClr val="tx2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53933CCC-6346-49C7-A851-F305E8D1A609}"/>
              </a:ext>
            </a:extLst>
          </p:cNvPr>
          <p:cNvSpPr/>
          <p:nvPr/>
        </p:nvSpPr>
        <p:spPr>
          <a:xfrm>
            <a:off x="17233378" y="10722553"/>
            <a:ext cx="686522" cy="68652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50000"/>
                  </a:schemeClr>
                </a:solidFill>
              </a:rPr>
              <a:t>10</a:t>
            </a:r>
            <a:endParaRPr lang="zh-CN" altLang="en-US" sz="3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B2FAA3CF-6389-41A0-B8A8-9732B4B8FED7}"/>
              </a:ext>
            </a:extLst>
          </p:cNvPr>
          <p:cNvSpPr/>
          <p:nvPr/>
        </p:nvSpPr>
        <p:spPr>
          <a:xfrm>
            <a:off x="17919900" y="10722553"/>
            <a:ext cx="686522" cy="68652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50000"/>
                  </a:schemeClr>
                </a:solidFill>
              </a:rPr>
              <a:t>23</a:t>
            </a:r>
            <a:endParaRPr lang="zh-CN" altLang="en-US" sz="3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1" name="Google Shape;202;p36">
            <a:extLst>
              <a:ext uri="{FF2B5EF4-FFF2-40B4-BE49-F238E27FC236}">
                <a16:creationId xmlns:a16="http://schemas.microsoft.com/office/drawing/2014/main" id="{676DEC9E-F963-416E-9FF1-2EF21C6F4D3C}"/>
              </a:ext>
            </a:extLst>
          </p:cNvPr>
          <p:cNvSpPr txBox="1"/>
          <p:nvPr/>
        </p:nvSpPr>
        <p:spPr>
          <a:xfrm>
            <a:off x="13010778" y="11730161"/>
            <a:ext cx="1835315" cy="686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000">
                <a:solidFill>
                  <a:schemeClr val="accent1">
                    <a:lumMod val="40000"/>
                    <a:lumOff val="60000"/>
                  </a:schemeClr>
                </a:solidFill>
                <a:latin typeface="Google Sans" panose="020B0604020202020204" charset="0"/>
              </a:rPr>
              <a:t>Thread</a:t>
            </a:r>
            <a:endParaRPr sz="3000">
              <a:solidFill>
                <a:schemeClr val="accent1">
                  <a:lumMod val="40000"/>
                  <a:lumOff val="60000"/>
                </a:schemeClr>
              </a:solidFill>
              <a:latin typeface="Google Sans" panose="020B0604020202020204" charset="0"/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DB32B72F-F80D-4F5B-A9D9-2F911D4E06CA}"/>
              </a:ext>
            </a:extLst>
          </p:cNvPr>
          <p:cNvSpPr/>
          <p:nvPr/>
        </p:nvSpPr>
        <p:spPr>
          <a:xfrm>
            <a:off x="17561360" y="11863168"/>
            <a:ext cx="686522" cy="686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tx2"/>
                </a:solidFill>
              </a:rPr>
              <a:t>+</a:t>
            </a:r>
            <a:endParaRPr lang="zh-CN" altLang="en-US" sz="3000">
              <a:solidFill>
                <a:schemeClr val="tx2"/>
              </a:solidFill>
            </a:endParaRPr>
          </a:p>
        </p:txBody>
      </p:sp>
      <p:sp>
        <p:nvSpPr>
          <p:cNvPr id="333" name="Google Shape;202;p36">
            <a:extLst>
              <a:ext uri="{FF2B5EF4-FFF2-40B4-BE49-F238E27FC236}">
                <a16:creationId xmlns:a16="http://schemas.microsoft.com/office/drawing/2014/main" id="{CE267788-B8E2-4869-91D7-5FA7DDE18BB1}"/>
              </a:ext>
            </a:extLst>
          </p:cNvPr>
          <p:cNvSpPr txBox="1"/>
          <p:nvPr/>
        </p:nvSpPr>
        <p:spPr>
          <a:xfrm>
            <a:off x="19056379" y="11730161"/>
            <a:ext cx="807136" cy="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4800">
                <a:solidFill>
                  <a:srgbClr val="FFFFFF"/>
                </a:solidFill>
                <a:latin typeface="Google Sans" panose="020B0604020202020204" charset="0"/>
              </a:rPr>
              <a:t>=</a:t>
            </a:r>
            <a:endParaRPr sz="4800">
              <a:solidFill>
                <a:srgbClr val="FFFFFF"/>
              </a:solidFill>
              <a:latin typeface="Google Sans" panose="020B0604020202020204" charset="0"/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CA7DA9ED-2D7E-428F-A639-D8E7D604A8B7}"/>
              </a:ext>
            </a:extLst>
          </p:cNvPr>
          <p:cNvSpPr/>
          <p:nvPr/>
        </p:nvSpPr>
        <p:spPr>
          <a:xfrm>
            <a:off x="20328751" y="11855162"/>
            <a:ext cx="686522" cy="686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>
                <a:solidFill>
                  <a:schemeClr val="accent1">
                    <a:lumMod val="75000"/>
                  </a:schemeClr>
                </a:solidFill>
              </a:rPr>
              <a:t>33</a:t>
            </a:r>
            <a:endParaRPr lang="zh-CN" alt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8" name="Connector: Curved 307">
            <a:extLst>
              <a:ext uri="{FF2B5EF4-FFF2-40B4-BE49-F238E27FC236}">
                <a16:creationId xmlns:a16="http://schemas.microsoft.com/office/drawing/2014/main" id="{4100CA0F-C8E1-47DA-920B-2B743F3BDE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120884" y="6597042"/>
            <a:ext cx="519255" cy="521785"/>
          </a:xfrm>
          <a:prstGeom prst="curvedConnector3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nector: Curved 309">
            <a:extLst>
              <a:ext uri="{FF2B5EF4-FFF2-40B4-BE49-F238E27FC236}">
                <a16:creationId xmlns:a16="http://schemas.microsoft.com/office/drawing/2014/main" id="{58D128A1-7087-4967-AA6F-677F9595B6B5}"/>
              </a:ext>
            </a:extLst>
          </p:cNvPr>
          <p:cNvCxnSpPr>
            <a:cxnSpLocks/>
          </p:cNvCxnSpPr>
          <p:nvPr/>
        </p:nvCxnSpPr>
        <p:spPr>
          <a:xfrm rot="5400000">
            <a:off x="17461371" y="5789294"/>
            <a:ext cx="508302" cy="2148236"/>
          </a:xfrm>
          <a:prstGeom prst="curvedConnector3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Curved 312">
            <a:extLst>
              <a:ext uri="{FF2B5EF4-FFF2-40B4-BE49-F238E27FC236}">
                <a16:creationId xmlns:a16="http://schemas.microsoft.com/office/drawing/2014/main" id="{7B0C7A9D-2DAD-4ED7-9A66-FFCFA24B2F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089984" y="6314464"/>
            <a:ext cx="522896" cy="1090583"/>
          </a:xfrm>
          <a:prstGeom prst="curvedConnector3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nector: Curved 314">
            <a:extLst>
              <a:ext uri="{FF2B5EF4-FFF2-40B4-BE49-F238E27FC236}">
                <a16:creationId xmlns:a16="http://schemas.microsoft.com/office/drawing/2014/main" id="{F4567A6C-DB3A-41FE-80A9-70792D66401B}"/>
              </a:ext>
            </a:extLst>
          </p:cNvPr>
          <p:cNvCxnSpPr>
            <a:cxnSpLocks/>
          </p:cNvCxnSpPr>
          <p:nvPr/>
        </p:nvCxnSpPr>
        <p:spPr>
          <a:xfrm rot="5400000">
            <a:off x="18428651" y="6073693"/>
            <a:ext cx="515584" cy="1579438"/>
          </a:xfrm>
          <a:prstGeom prst="curvedConnector3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nector: Curved 316">
            <a:extLst>
              <a:ext uri="{FF2B5EF4-FFF2-40B4-BE49-F238E27FC236}">
                <a16:creationId xmlns:a16="http://schemas.microsoft.com/office/drawing/2014/main" id="{C2C74FC7-6AED-4F7A-BDC3-69FD1E665F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039751" y="5976961"/>
            <a:ext cx="531097" cy="1781071"/>
          </a:xfrm>
          <a:prstGeom prst="curvedConnector3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nector: Curved 318">
            <a:extLst>
              <a:ext uri="{FF2B5EF4-FFF2-40B4-BE49-F238E27FC236}">
                <a16:creationId xmlns:a16="http://schemas.microsoft.com/office/drawing/2014/main" id="{2F68837E-90EA-451D-9405-968D954D921C}"/>
              </a:ext>
            </a:extLst>
          </p:cNvPr>
          <p:cNvCxnSpPr>
            <a:cxnSpLocks/>
          </p:cNvCxnSpPr>
          <p:nvPr/>
        </p:nvCxnSpPr>
        <p:spPr>
          <a:xfrm rot="5400000">
            <a:off x="19407960" y="6386183"/>
            <a:ext cx="534738" cy="958988"/>
          </a:xfrm>
          <a:prstGeom prst="curvedConnector3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Curved 320">
            <a:extLst>
              <a:ext uri="{FF2B5EF4-FFF2-40B4-BE49-F238E27FC236}">
                <a16:creationId xmlns:a16="http://schemas.microsoft.com/office/drawing/2014/main" id="{F2989CE5-B927-4664-AE4E-C859E08116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071270" y="5628323"/>
            <a:ext cx="519254" cy="2459223"/>
          </a:xfrm>
          <a:prstGeom prst="curvedConnector3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ctor: Curved 322">
            <a:extLst>
              <a:ext uri="{FF2B5EF4-FFF2-40B4-BE49-F238E27FC236}">
                <a16:creationId xmlns:a16="http://schemas.microsoft.com/office/drawing/2014/main" id="{3DAF7418-33C0-419E-AD9A-E55638BB8E3A}"/>
              </a:ext>
            </a:extLst>
          </p:cNvPr>
          <p:cNvCxnSpPr>
            <a:cxnSpLocks/>
          </p:cNvCxnSpPr>
          <p:nvPr/>
        </p:nvCxnSpPr>
        <p:spPr>
          <a:xfrm rot="5400000">
            <a:off x="20446147" y="6712671"/>
            <a:ext cx="519254" cy="290529"/>
          </a:xfrm>
          <a:prstGeom prst="curvedConnector3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ctor: Curved 324">
            <a:extLst>
              <a:ext uri="{FF2B5EF4-FFF2-40B4-BE49-F238E27FC236}">
                <a16:creationId xmlns:a16="http://schemas.microsoft.com/office/drawing/2014/main" id="{25393F11-53C2-4C3E-A7E5-BA34C7F82F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880621" y="7564867"/>
            <a:ext cx="447617" cy="926051"/>
          </a:xfrm>
          <a:prstGeom prst="curvedConnector3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nector: Curved 329">
            <a:extLst>
              <a:ext uri="{FF2B5EF4-FFF2-40B4-BE49-F238E27FC236}">
                <a16:creationId xmlns:a16="http://schemas.microsoft.com/office/drawing/2014/main" id="{834BE777-466C-4EB7-AD90-3BA08B2484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853362" y="7851087"/>
            <a:ext cx="443976" cy="357253"/>
          </a:xfrm>
          <a:prstGeom prst="curvedConnector3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Connector: Curved 335">
            <a:extLst>
              <a:ext uri="{FF2B5EF4-FFF2-40B4-BE49-F238E27FC236}">
                <a16:creationId xmlns:a16="http://schemas.microsoft.com/office/drawing/2014/main" id="{F90813E4-F62B-4B17-9BD2-283038197AD6}"/>
              </a:ext>
            </a:extLst>
          </p:cNvPr>
          <p:cNvCxnSpPr>
            <a:cxnSpLocks/>
          </p:cNvCxnSpPr>
          <p:nvPr/>
        </p:nvCxnSpPr>
        <p:spPr>
          <a:xfrm rot="5400000">
            <a:off x="18819072" y="7863097"/>
            <a:ext cx="420292" cy="333235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Connector: Curved 339">
            <a:extLst>
              <a:ext uri="{FF2B5EF4-FFF2-40B4-BE49-F238E27FC236}">
                <a16:creationId xmlns:a16="http://schemas.microsoft.com/office/drawing/2014/main" id="{4E09FC09-1B4E-4AB8-AE7D-3360295D77AD}"/>
              </a:ext>
            </a:extLst>
          </p:cNvPr>
          <p:cNvCxnSpPr>
            <a:cxnSpLocks/>
          </p:cNvCxnSpPr>
          <p:nvPr/>
        </p:nvCxnSpPr>
        <p:spPr>
          <a:xfrm rot="5400000">
            <a:off x="19831007" y="7522200"/>
            <a:ext cx="447618" cy="1011387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Connector: Curved 342">
            <a:extLst>
              <a:ext uri="{FF2B5EF4-FFF2-40B4-BE49-F238E27FC236}">
                <a16:creationId xmlns:a16="http://schemas.microsoft.com/office/drawing/2014/main" id="{2FE8DB4B-F14C-4182-9A93-37F2CD9CCA6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414445" y="9091233"/>
            <a:ext cx="633849" cy="327829"/>
          </a:xfrm>
          <a:prstGeom prst="curvedConnector3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Connector: Curved 344">
            <a:extLst>
              <a:ext uri="{FF2B5EF4-FFF2-40B4-BE49-F238E27FC236}">
                <a16:creationId xmlns:a16="http://schemas.microsoft.com/office/drawing/2014/main" id="{0DB1257C-2FFE-47AC-9D38-00D22250B12F}"/>
              </a:ext>
            </a:extLst>
          </p:cNvPr>
          <p:cNvCxnSpPr>
            <a:cxnSpLocks/>
          </p:cNvCxnSpPr>
          <p:nvPr/>
        </p:nvCxnSpPr>
        <p:spPr>
          <a:xfrm rot="5400000">
            <a:off x="18063838" y="8773311"/>
            <a:ext cx="630208" cy="967316"/>
          </a:xfrm>
          <a:prstGeom prst="curvedConnector3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Connector: Curved 346">
            <a:extLst>
              <a:ext uri="{FF2B5EF4-FFF2-40B4-BE49-F238E27FC236}">
                <a16:creationId xmlns:a16="http://schemas.microsoft.com/office/drawing/2014/main" id="{8314FF6B-D4B5-4B45-BBA6-9596A925F9F9}"/>
              </a:ext>
            </a:extLst>
          </p:cNvPr>
          <p:cNvCxnSpPr>
            <a:cxnSpLocks/>
          </p:cNvCxnSpPr>
          <p:nvPr/>
        </p:nvCxnSpPr>
        <p:spPr>
          <a:xfrm rot="5400000">
            <a:off x="17503983" y="10331252"/>
            <a:ext cx="463958" cy="318645"/>
          </a:xfrm>
          <a:prstGeom prst="curvedConnector3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nector: Curved 348">
            <a:extLst>
              <a:ext uri="{FF2B5EF4-FFF2-40B4-BE49-F238E27FC236}">
                <a16:creationId xmlns:a16="http://schemas.microsoft.com/office/drawing/2014/main" id="{E7260A14-2FEE-46D1-B00A-952DF7A730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16609" y="8775592"/>
            <a:ext cx="626620" cy="951884"/>
          </a:xfrm>
          <a:prstGeom prst="curvedConnector3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nector: Curved 350">
            <a:extLst>
              <a:ext uri="{FF2B5EF4-FFF2-40B4-BE49-F238E27FC236}">
                <a16:creationId xmlns:a16="http://schemas.microsoft.com/office/drawing/2014/main" id="{6CE9EAD3-5D61-4D21-8E69-6BEA8917D319}"/>
              </a:ext>
            </a:extLst>
          </p:cNvPr>
          <p:cNvCxnSpPr>
            <a:cxnSpLocks/>
          </p:cNvCxnSpPr>
          <p:nvPr/>
        </p:nvCxnSpPr>
        <p:spPr>
          <a:xfrm rot="5400000">
            <a:off x="19064182" y="9079904"/>
            <a:ext cx="626620" cy="343261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Connector: Curved 522">
            <a:extLst>
              <a:ext uri="{FF2B5EF4-FFF2-40B4-BE49-F238E27FC236}">
                <a16:creationId xmlns:a16="http://schemas.microsoft.com/office/drawing/2014/main" id="{23A63B7C-D583-4C22-AC8F-46B3AB4518A2}"/>
              </a:ext>
            </a:extLst>
          </p:cNvPr>
          <p:cNvCxnSpPr>
            <a:cxnSpLocks/>
          </p:cNvCxnSpPr>
          <p:nvPr/>
        </p:nvCxnSpPr>
        <p:spPr>
          <a:xfrm rot="5400000">
            <a:off x="18498918" y="10015609"/>
            <a:ext cx="471187" cy="942700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Connector: Curved 525">
            <a:extLst>
              <a:ext uri="{FF2B5EF4-FFF2-40B4-BE49-F238E27FC236}">
                <a16:creationId xmlns:a16="http://schemas.microsoft.com/office/drawing/2014/main" id="{52613BDA-B37B-40F4-987C-C1923F70CB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513584" y="11472130"/>
            <a:ext cx="454093" cy="327982"/>
          </a:xfrm>
          <a:prstGeom prst="curvedConnector3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Connector: Curved 528">
            <a:extLst>
              <a:ext uri="{FF2B5EF4-FFF2-40B4-BE49-F238E27FC236}">
                <a16:creationId xmlns:a16="http://schemas.microsoft.com/office/drawing/2014/main" id="{8E572BF8-4622-400A-847E-9B5648F35E24}"/>
              </a:ext>
            </a:extLst>
          </p:cNvPr>
          <p:cNvCxnSpPr>
            <a:cxnSpLocks/>
          </p:cNvCxnSpPr>
          <p:nvPr/>
        </p:nvCxnSpPr>
        <p:spPr>
          <a:xfrm rot="5400000">
            <a:off x="17856845" y="11456851"/>
            <a:ext cx="454093" cy="358540"/>
          </a:xfrm>
          <a:prstGeom prst="curvedConnector3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72274C-0E8C-43CF-90B0-BEFB2F6B6D31}"/>
              </a:ext>
            </a:extLst>
          </p:cNvPr>
          <p:cNvCxnSpPr/>
          <p:nvPr/>
        </p:nvCxnSpPr>
        <p:spPr>
          <a:xfrm>
            <a:off x="12192000" y="412183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56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/>
              <a:t>Agenda</a:t>
            </a:r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1"/>
          </p:nvPr>
        </p:nvSpPr>
        <p:spPr>
          <a:xfrm>
            <a:off x="1648949" y="3976000"/>
            <a:ext cx="8437600" cy="5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dirty="0">
                <a:solidFill>
                  <a:srgbClr val="595959"/>
                </a:solidFill>
              </a:rPr>
              <a:t>What is WebGPU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dirty="0">
                <a:solidFill>
                  <a:srgbClr val="EA4335"/>
                </a:solidFill>
              </a:rPr>
              <a:t>Current Status of WebGPU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dirty="0">
                <a:solidFill>
                  <a:srgbClr val="595959"/>
                </a:solidFill>
              </a:rPr>
              <a:t>The Future of WebGPU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dirty="0">
              <a:solidFill>
                <a:srgbClr val="595959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11DCBD-7BE9-4C61-846E-40A8CB6D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453" y="2807601"/>
            <a:ext cx="73152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62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1958776" y="1962776"/>
            <a:ext cx="8333600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"/>
              <a:t>WebGPU Standardization</a:t>
            </a:r>
            <a:endParaRPr/>
          </a:p>
        </p:txBody>
      </p:sp>
      <p:sp>
        <p:nvSpPr>
          <p:cNvPr id="7" name="Google Shape;132;p30">
            <a:extLst>
              <a:ext uri="{FF2B5EF4-FFF2-40B4-BE49-F238E27FC236}">
                <a16:creationId xmlns:a16="http://schemas.microsoft.com/office/drawing/2014/main" id="{571AD7E0-6D2C-483D-92ED-D330F7644DB2}"/>
              </a:ext>
            </a:extLst>
          </p:cNvPr>
          <p:cNvSpPr txBox="1">
            <a:spLocks/>
          </p:cNvSpPr>
          <p:nvPr/>
        </p:nvSpPr>
        <p:spPr>
          <a:xfrm>
            <a:off x="1958776" y="5614680"/>
            <a:ext cx="8333600" cy="411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595959"/>
                </a:solidFill>
                <a:latin typeface="Google Sans" panose="020B0604020202020204" charset="0"/>
              </a:rPr>
              <a:t>WebGPU</a:t>
            </a:r>
            <a:r>
              <a:rPr lang="en-US" altLang="zh-CN" dirty="0">
                <a:solidFill>
                  <a:srgbClr val="595959"/>
                </a:solidFill>
                <a:latin typeface="Google Sans" panose="020B0604020202020204" charset="0"/>
              </a:rPr>
              <a:t> </a:t>
            </a:r>
            <a:r>
              <a:rPr lang="en-US" altLang="zh-CN" dirty="0">
                <a:solidFill>
                  <a:srgbClr val="EA4335"/>
                </a:solidFill>
                <a:latin typeface="Google Sans" panose="020B0604020202020204" charset="0"/>
              </a:rPr>
              <a:t>SPEC</a:t>
            </a:r>
            <a:r>
              <a:rPr lang="en-US" altLang="zh-CN" dirty="0">
                <a:solidFill>
                  <a:srgbClr val="595959"/>
                </a:solidFill>
                <a:latin typeface="Google Sans" panose="020B0604020202020204" charset="0"/>
              </a:rPr>
              <a:t> is still under development in </a:t>
            </a:r>
            <a:r>
              <a:rPr lang="en-US" altLang="zh-CN" dirty="0">
                <a:solidFill>
                  <a:srgbClr val="EA4335"/>
                </a:solidFill>
                <a:latin typeface="Google Sans" panose="020B0604020202020204" charset="0"/>
              </a:rPr>
              <a:t>W3C </a:t>
            </a:r>
            <a:r>
              <a:rPr lang="zh-CN" altLang="en-US" dirty="0">
                <a:solidFill>
                  <a:srgbClr val="EA4335"/>
                </a:solidFill>
                <a:latin typeface="Google Sans" panose="020B0604020202020204" charset="0"/>
              </a:rPr>
              <a:t>“</a:t>
            </a:r>
            <a:r>
              <a:rPr lang="en-US" altLang="zh-CN" dirty="0">
                <a:solidFill>
                  <a:srgbClr val="EA4335"/>
                </a:solidFill>
                <a:latin typeface="Google Sans" panose="020B0604020202020204" charset="0"/>
              </a:rPr>
              <a:t>GPU for the Web” WG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dirty="0">
                <a:solidFill>
                  <a:srgbClr val="595959"/>
                </a:solidFill>
                <a:latin typeface="Google Sans" panose="020B0604020202020204" charset="0"/>
              </a:rPr>
              <a:t>The target of the WG is shipping </a:t>
            </a:r>
            <a:r>
              <a:rPr lang="en-US" dirty="0" err="1">
                <a:solidFill>
                  <a:srgbClr val="595959"/>
                </a:solidFill>
                <a:latin typeface="Google Sans" panose="020B0604020202020204" charset="0"/>
              </a:rPr>
              <a:t>WebGPU</a:t>
            </a:r>
            <a:r>
              <a:rPr lang="en-US" dirty="0">
                <a:solidFill>
                  <a:srgbClr val="595959"/>
                </a:solidFill>
                <a:latin typeface="Google Sans" panose="020B0604020202020204" charset="0"/>
              </a:rPr>
              <a:t> </a:t>
            </a:r>
            <a:r>
              <a:rPr lang="en-US" dirty="0">
                <a:solidFill>
                  <a:srgbClr val="EA4335"/>
                </a:solidFill>
                <a:latin typeface="Google Sans" panose="020B0604020202020204" charset="0"/>
              </a:rPr>
              <a:t>V1.0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D4FC9-203E-4436-829F-261D9FC3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4" y="1006521"/>
            <a:ext cx="10793031" cy="114199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450;p48">
            <a:extLst>
              <a:ext uri="{FF2B5EF4-FFF2-40B4-BE49-F238E27FC236}">
                <a16:creationId xmlns:a16="http://schemas.microsoft.com/office/drawing/2014/main" id="{FDEDEF40-6259-4D43-875A-6B922BB8FD22}"/>
              </a:ext>
            </a:extLst>
          </p:cNvPr>
          <p:cNvCxnSpPr>
            <a:cxnSpLocks/>
          </p:cNvCxnSpPr>
          <p:nvPr/>
        </p:nvCxnSpPr>
        <p:spPr>
          <a:xfrm>
            <a:off x="2965938" y="7044728"/>
            <a:ext cx="17045354" cy="2088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C3D7C9-C2BD-479C-8099-CDFE03A27B7B}"/>
              </a:ext>
            </a:extLst>
          </p:cNvPr>
          <p:cNvSpPr/>
          <p:nvPr/>
        </p:nvSpPr>
        <p:spPr>
          <a:xfrm>
            <a:off x="7316760" y="5579880"/>
            <a:ext cx="8990900" cy="4020015"/>
          </a:xfrm>
          <a:prstGeom prst="rect">
            <a:avLst/>
          </a:prstGeom>
          <a:noFill/>
          <a:ln>
            <a:solidFill>
              <a:srgbClr val="4285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Google Shape;449;p48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Clr>
                <a:schemeClr val="dk1"/>
              </a:buClr>
              <a:buSzPts val="4100"/>
            </a:pPr>
            <a:r>
              <a:rPr lang="en" dirty="0"/>
              <a:t>WebGPU in Chromium</a:t>
            </a:r>
            <a:endParaRPr dirty="0"/>
          </a:p>
        </p:txBody>
      </p:sp>
      <p:sp>
        <p:nvSpPr>
          <p:cNvPr id="451" name="Google Shape;451;p48"/>
          <p:cNvSpPr/>
          <p:nvPr/>
        </p:nvSpPr>
        <p:spPr>
          <a:xfrm>
            <a:off x="8925270" y="3316405"/>
            <a:ext cx="5783185" cy="120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7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WebGPU APP</a:t>
            </a:r>
            <a:endParaRPr kumimoji="0" sz="37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452;p48">
            <a:extLst>
              <a:ext uri="{FF2B5EF4-FFF2-40B4-BE49-F238E27FC236}">
                <a16:creationId xmlns:a16="http://schemas.microsoft.com/office/drawing/2014/main" id="{928340BA-1272-425A-ADEA-8F70B4DFDBE3}"/>
              </a:ext>
            </a:extLst>
          </p:cNvPr>
          <p:cNvSpPr/>
          <p:nvPr/>
        </p:nvSpPr>
        <p:spPr>
          <a:xfrm>
            <a:off x="8925271" y="6440728"/>
            <a:ext cx="5783184" cy="120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733" dirty="0">
                <a:solidFill>
                  <a:srgbClr val="FFFFFF"/>
                </a:solidFill>
              </a:rPr>
              <a:t>DawnWire (IPC)</a:t>
            </a:r>
            <a:endParaRPr sz="3733" dirty="0">
              <a:solidFill>
                <a:srgbClr val="FFFFFF"/>
              </a:solidFill>
            </a:endParaRPr>
          </a:p>
        </p:txBody>
      </p:sp>
      <p:sp>
        <p:nvSpPr>
          <p:cNvPr id="25" name="Google Shape;453;p48">
            <a:extLst>
              <a:ext uri="{FF2B5EF4-FFF2-40B4-BE49-F238E27FC236}">
                <a16:creationId xmlns:a16="http://schemas.microsoft.com/office/drawing/2014/main" id="{9B92AA43-BED3-4E59-AAE3-C69DDC715AE2}"/>
              </a:ext>
            </a:extLst>
          </p:cNvPr>
          <p:cNvSpPr/>
          <p:nvPr/>
        </p:nvSpPr>
        <p:spPr>
          <a:xfrm>
            <a:off x="8925270" y="8027714"/>
            <a:ext cx="5783184" cy="120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733" dirty="0">
                <a:solidFill>
                  <a:srgbClr val="FFFFFF"/>
                </a:solidFill>
              </a:rPr>
              <a:t>DawnNative</a:t>
            </a:r>
            <a:endParaRPr sz="3733" dirty="0">
              <a:solidFill>
                <a:srgbClr val="FFFFFF"/>
              </a:solidFill>
            </a:endParaRPr>
          </a:p>
        </p:txBody>
      </p:sp>
      <p:sp>
        <p:nvSpPr>
          <p:cNvPr id="26" name="Google Shape;459;p48">
            <a:extLst>
              <a:ext uri="{FF2B5EF4-FFF2-40B4-BE49-F238E27FC236}">
                <a16:creationId xmlns:a16="http://schemas.microsoft.com/office/drawing/2014/main" id="{04385F42-7F1E-4BB2-AAB7-01B569B21518}"/>
              </a:ext>
            </a:extLst>
          </p:cNvPr>
          <p:cNvSpPr/>
          <p:nvPr/>
        </p:nvSpPr>
        <p:spPr>
          <a:xfrm>
            <a:off x="4418535" y="10852194"/>
            <a:ext cx="3729006" cy="120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733" dirty="0">
                <a:solidFill>
                  <a:srgbClr val="FFFFFF"/>
                </a:solidFill>
              </a:rPr>
              <a:t>D3D12 Driver</a:t>
            </a:r>
            <a:endParaRPr sz="3733" dirty="0">
              <a:solidFill>
                <a:srgbClr val="FFFFFF"/>
              </a:solidFill>
            </a:endParaRPr>
          </a:p>
        </p:txBody>
      </p:sp>
      <p:sp>
        <p:nvSpPr>
          <p:cNvPr id="27" name="Google Shape;459;p48">
            <a:extLst>
              <a:ext uri="{FF2B5EF4-FFF2-40B4-BE49-F238E27FC236}">
                <a16:creationId xmlns:a16="http://schemas.microsoft.com/office/drawing/2014/main" id="{D1760ED1-EACF-4ECA-BA8A-6A921EA4AA14}"/>
              </a:ext>
            </a:extLst>
          </p:cNvPr>
          <p:cNvSpPr/>
          <p:nvPr/>
        </p:nvSpPr>
        <p:spPr>
          <a:xfrm>
            <a:off x="9952359" y="10880126"/>
            <a:ext cx="3729006" cy="120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733" dirty="0">
                <a:solidFill>
                  <a:srgbClr val="FFFFFF"/>
                </a:solidFill>
              </a:rPr>
              <a:t>Metal Driver</a:t>
            </a:r>
            <a:endParaRPr sz="3733" dirty="0">
              <a:solidFill>
                <a:srgbClr val="FFFFFF"/>
              </a:solidFill>
            </a:endParaRPr>
          </a:p>
        </p:txBody>
      </p:sp>
      <p:sp>
        <p:nvSpPr>
          <p:cNvPr id="28" name="Google Shape;459;p48">
            <a:extLst>
              <a:ext uri="{FF2B5EF4-FFF2-40B4-BE49-F238E27FC236}">
                <a16:creationId xmlns:a16="http://schemas.microsoft.com/office/drawing/2014/main" id="{C3115E81-09FD-4F54-9C5F-3115C5CD40A2}"/>
              </a:ext>
            </a:extLst>
          </p:cNvPr>
          <p:cNvSpPr/>
          <p:nvPr/>
        </p:nvSpPr>
        <p:spPr>
          <a:xfrm>
            <a:off x="15699201" y="10852194"/>
            <a:ext cx="3729006" cy="12080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ctr"/>
            <a:r>
              <a:rPr lang="en" sz="3733" dirty="0">
                <a:solidFill>
                  <a:srgbClr val="FFFFFF"/>
                </a:solidFill>
              </a:rPr>
              <a:t>Vulkan Driver</a:t>
            </a:r>
            <a:endParaRPr sz="3733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0FBF1E-E93C-4948-A37B-ACE2A0AAADC2}"/>
              </a:ext>
            </a:extLst>
          </p:cNvPr>
          <p:cNvCxnSpPr>
            <a:stCxn id="451" idx="2"/>
            <a:endCxn id="24" idx="0"/>
          </p:cNvCxnSpPr>
          <p:nvPr/>
        </p:nvCxnSpPr>
        <p:spPr>
          <a:xfrm>
            <a:off x="11816863" y="4524405"/>
            <a:ext cx="0" cy="191632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7092F5-3E76-408F-89C0-1C17796DC661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11816862" y="7648728"/>
            <a:ext cx="1" cy="3789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17FB74-6000-4C2E-832B-DD02A8B7DD30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283038" y="9235714"/>
            <a:ext cx="5533824" cy="16164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2D05F1-9C03-4FEC-A4B6-A3AF17CBDBC3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11816862" y="9235714"/>
            <a:ext cx="0" cy="16444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1F3B48-F187-4B8F-BEF5-F7AD3B4A229E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11816862" y="9235714"/>
            <a:ext cx="5746842" cy="16164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64;p48">
            <a:extLst>
              <a:ext uri="{FF2B5EF4-FFF2-40B4-BE49-F238E27FC236}">
                <a16:creationId xmlns:a16="http://schemas.microsoft.com/office/drawing/2014/main" id="{55A96FD8-CF6C-4F10-AD80-36B42A8B20F1}"/>
              </a:ext>
            </a:extLst>
          </p:cNvPr>
          <p:cNvSpPr txBox="1"/>
          <p:nvPr/>
        </p:nvSpPr>
        <p:spPr>
          <a:xfrm>
            <a:off x="6999841" y="9751500"/>
            <a:ext cx="287120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733" dirty="0">
                <a:solidFill>
                  <a:srgbClr val="1CA813"/>
                </a:solidFill>
                <a:latin typeface="Proxima Nova"/>
                <a:ea typeface="Proxima Nova"/>
                <a:cs typeface="Proxima Nova"/>
                <a:sym typeface="Proxima Nova"/>
              </a:rPr>
              <a:t>D3D12</a:t>
            </a:r>
            <a:endParaRPr sz="3733" dirty="0">
              <a:solidFill>
                <a:srgbClr val="1CA8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65;p48">
            <a:extLst>
              <a:ext uri="{FF2B5EF4-FFF2-40B4-BE49-F238E27FC236}">
                <a16:creationId xmlns:a16="http://schemas.microsoft.com/office/drawing/2014/main" id="{A4C7C024-6346-4619-95D6-44EDE3817A75}"/>
              </a:ext>
            </a:extLst>
          </p:cNvPr>
          <p:cNvSpPr txBox="1"/>
          <p:nvPr/>
        </p:nvSpPr>
        <p:spPr>
          <a:xfrm>
            <a:off x="10404709" y="9727147"/>
            <a:ext cx="287120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733" dirty="0">
                <a:solidFill>
                  <a:srgbClr val="F22B35"/>
                </a:solidFill>
                <a:latin typeface="Proxima Nova"/>
                <a:ea typeface="Proxima Nova"/>
                <a:cs typeface="Proxima Nova"/>
                <a:sym typeface="Proxima Nova"/>
              </a:rPr>
              <a:t>Metal</a:t>
            </a:r>
            <a:endParaRPr sz="3733" dirty="0">
              <a:solidFill>
                <a:srgbClr val="F22B3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Google Shape;466;p48">
            <a:extLst>
              <a:ext uri="{FF2B5EF4-FFF2-40B4-BE49-F238E27FC236}">
                <a16:creationId xmlns:a16="http://schemas.microsoft.com/office/drawing/2014/main" id="{00467BC0-BD47-4C35-9DEA-937702729F99}"/>
              </a:ext>
            </a:extLst>
          </p:cNvPr>
          <p:cNvSpPr txBox="1"/>
          <p:nvPr/>
        </p:nvSpPr>
        <p:spPr>
          <a:xfrm>
            <a:off x="13704812" y="9676518"/>
            <a:ext cx="2871200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733" dirty="0">
                <a:solidFill>
                  <a:srgbClr val="9E0D0D"/>
                </a:solidFill>
                <a:latin typeface="Proxima Nova"/>
                <a:ea typeface="Proxima Nova"/>
                <a:cs typeface="Proxima Nova"/>
                <a:sym typeface="Proxima Nova"/>
              </a:rPr>
              <a:t>Vulkan</a:t>
            </a:r>
            <a:endParaRPr sz="3733" dirty="0">
              <a:solidFill>
                <a:srgbClr val="9E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456;p48">
            <a:extLst>
              <a:ext uri="{FF2B5EF4-FFF2-40B4-BE49-F238E27FC236}">
                <a16:creationId xmlns:a16="http://schemas.microsoft.com/office/drawing/2014/main" id="{C95EEA53-EA9C-4EF8-A78B-436C5B3C88EB}"/>
              </a:ext>
            </a:extLst>
          </p:cNvPr>
          <p:cNvSpPr txBox="1"/>
          <p:nvPr/>
        </p:nvSpPr>
        <p:spPr>
          <a:xfrm>
            <a:off x="9814437" y="4508680"/>
            <a:ext cx="3862276" cy="1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algn="ctr"/>
            <a:r>
              <a:rPr lang="en" sz="3733" dirty="0">
                <a:solidFill>
                  <a:srgbClr val="005A9C"/>
                </a:solidFill>
                <a:latin typeface="Proxima Nova"/>
                <a:ea typeface="Proxima Nova"/>
                <a:cs typeface="Proxima Nova"/>
                <a:sym typeface="Proxima Nova"/>
              </a:rPr>
              <a:t>WebGPU API</a:t>
            </a:r>
            <a:endParaRPr sz="3733" dirty="0">
              <a:solidFill>
                <a:srgbClr val="005A9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467;p48">
            <a:extLst>
              <a:ext uri="{FF2B5EF4-FFF2-40B4-BE49-F238E27FC236}">
                <a16:creationId xmlns:a16="http://schemas.microsoft.com/office/drawing/2014/main" id="{F22CC497-2239-4A12-9938-3BFE9F897525}"/>
              </a:ext>
            </a:extLst>
          </p:cNvPr>
          <p:cNvSpPr txBox="1"/>
          <p:nvPr/>
        </p:nvSpPr>
        <p:spPr>
          <a:xfrm>
            <a:off x="2825963" y="5401138"/>
            <a:ext cx="2848800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3733" dirty="0">
                <a:latin typeface="Proxima Nova"/>
                <a:ea typeface="Proxima Nova"/>
                <a:cs typeface="Proxima Nova"/>
                <a:sym typeface="Proxima Nova"/>
              </a:rPr>
              <a:t>Renderer Process</a:t>
            </a:r>
            <a:endParaRPr sz="3733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Google Shape;468;p48">
            <a:extLst>
              <a:ext uri="{FF2B5EF4-FFF2-40B4-BE49-F238E27FC236}">
                <a16:creationId xmlns:a16="http://schemas.microsoft.com/office/drawing/2014/main" id="{29ED72CA-6564-4577-9ADF-8AC3E3CE6B72}"/>
              </a:ext>
            </a:extLst>
          </p:cNvPr>
          <p:cNvSpPr txBox="1"/>
          <p:nvPr/>
        </p:nvSpPr>
        <p:spPr>
          <a:xfrm>
            <a:off x="2825963" y="7104514"/>
            <a:ext cx="2848800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en" sz="3733" dirty="0">
                <a:latin typeface="Proxima Nova"/>
                <a:ea typeface="Proxima Nova"/>
                <a:cs typeface="Proxima Nova"/>
                <a:sym typeface="Proxima Nova"/>
              </a:rPr>
              <a:t>GPU Process</a:t>
            </a:r>
            <a:endParaRPr sz="3733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6" name="Picture 2" descr="Dawn's logo: a sun rising behind a stylized mountain inspired by the WebGPU logo. The text &quot;Dawn&quot; is written below it.">
            <a:extLst>
              <a:ext uri="{FF2B5EF4-FFF2-40B4-BE49-F238E27FC236}">
                <a16:creationId xmlns:a16="http://schemas.microsoft.com/office/drawing/2014/main" id="{610A6FEC-7FB5-4441-9C11-91E4037B9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95" y="5591603"/>
            <a:ext cx="1465929" cy="146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64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 dirty="0"/>
              <a:t>The Speaker</a:t>
            </a:r>
            <a:endParaRPr dirty="0"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1"/>
          </p:nvPr>
        </p:nvSpPr>
        <p:spPr>
          <a:xfrm>
            <a:off x="1598148" y="3816776"/>
            <a:ext cx="20398251" cy="5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dirty="0">
                <a:solidFill>
                  <a:srgbClr val="595959"/>
                </a:solidFill>
              </a:rPr>
              <a:t>Working on GPU-related projects in Chromium after joining Intel at 2016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dirty="0">
                <a:solidFill>
                  <a:srgbClr val="595959"/>
                </a:solidFill>
              </a:rPr>
              <a:t>Started making contributions to </a:t>
            </a:r>
            <a:r>
              <a:rPr lang="en" dirty="0">
                <a:solidFill>
                  <a:srgbClr val="005A9C"/>
                </a:solidFill>
              </a:rPr>
              <a:t>WebGPU</a:t>
            </a:r>
            <a:r>
              <a:rPr lang="en" dirty="0">
                <a:solidFill>
                  <a:srgbClr val="595959"/>
                </a:solidFill>
              </a:rPr>
              <a:t> since 2018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altLang="zh-C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altLang="zh-CN" dirty="0">
                <a:solidFill>
                  <a:srgbClr val="595959"/>
                </a:solidFill>
              </a:rPr>
              <a:t>Chromium Committer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599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1958775" y="1962776"/>
            <a:ext cx="8569887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"/>
              <a:t>WebGPU </a:t>
            </a:r>
            <a:r>
              <a:rPr lang="en-US" altLang="zh-CN"/>
              <a:t>in Chrome</a:t>
            </a:r>
            <a:endParaRPr/>
          </a:p>
        </p:txBody>
      </p:sp>
      <p:sp>
        <p:nvSpPr>
          <p:cNvPr id="7" name="Google Shape;132;p30">
            <a:extLst>
              <a:ext uri="{FF2B5EF4-FFF2-40B4-BE49-F238E27FC236}">
                <a16:creationId xmlns:a16="http://schemas.microsoft.com/office/drawing/2014/main" id="{571AD7E0-6D2C-483D-92ED-D330F7644DB2}"/>
              </a:ext>
            </a:extLst>
          </p:cNvPr>
          <p:cNvSpPr txBox="1">
            <a:spLocks/>
          </p:cNvSpPr>
          <p:nvPr/>
        </p:nvSpPr>
        <p:spPr>
          <a:xfrm>
            <a:off x="2076918" y="6499445"/>
            <a:ext cx="8333600" cy="40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EA4335"/>
                </a:solidFill>
                <a:latin typeface="Google Sans" panose="020B0604020202020204" charset="0"/>
              </a:rPr>
              <a:t>WebGPU</a:t>
            </a:r>
            <a:r>
              <a:rPr lang="en-US" altLang="zh-CN" dirty="0">
                <a:solidFill>
                  <a:srgbClr val="595959"/>
                </a:solidFill>
                <a:latin typeface="Google Sans" panose="020B0604020202020204" charset="0"/>
              </a:rPr>
              <a:t> is available as </a:t>
            </a:r>
            <a:r>
              <a:rPr lang="en-US" altLang="zh-CN" dirty="0">
                <a:solidFill>
                  <a:srgbClr val="EA4335"/>
                </a:solidFill>
                <a:latin typeface="Google Sans" panose="020B0604020202020204" charset="0"/>
              </a:rPr>
              <a:t>Origin Trial</a:t>
            </a:r>
            <a:r>
              <a:rPr lang="en-US" altLang="zh-CN" dirty="0">
                <a:solidFill>
                  <a:srgbClr val="595959"/>
                </a:solidFill>
                <a:latin typeface="Google Sans" panose="020B0604020202020204" charset="0"/>
              </a:rPr>
              <a:t> on desktop GPUs since </a:t>
            </a:r>
            <a:r>
              <a:rPr lang="en-US" altLang="zh-CN" dirty="0">
                <a:solidFill>
                  <a:srgbClr val="EA4335"/>
                </a:solidFill>
                <a:latin typeface="Google Sans" panose="020B0604020202020204" charset="0"/>
              </a:rPr>
              <a:t>Chrome 94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dirty="0">
                <a:solidFill>
                  <a:schemeClr val="tx2"/>
                </a:solidFill>
                <a:latin typeface="Google Sans" panose="020B0604020202020204" charset="0"/>
              </a:rPr>
              <a:t>But the </a:t>
            </a:r>
            <a:r>
              <a:rPr lang="en-US" dirty="0" err="1">
                <a:solidFill>
                  <a:srgbClr val="EA4335"/>
                </a:solidFill>
                <a:latin typeface="Google Sans" panose="020B0604020202020204" charset="0"/>
              </a:rPr>
              <a:t>WebGPU</a:t>
            </a:r>
            <a:r>
              <a:rPr lang="en-US" dirty="0">
                <a:solidFill>
                  <a:schemeClr val="tx2"/>
                </a:solidFill>
                <a:latin typeface="Google Sans" panose="020B0604020202020204" charset="0"/>
              </a:rPr>
              <a:t> API is still </a:t>
            </a:r>
            <a:r>
              <a:rPr lang="en-US" dirty="0">
                <a:solidFill>
                  <a:srgbClr val="EA4335"/>
                </a:solidFill>
                <a:latin typeface="Google Sans" panose="020B0604020202020204" charset="0"/>
              </a:rPr>
              <a:t>unstable</a:t>
            </a:r>
            <a:r>
              <a:rPr lang="en-US" dirty="0">
                <a:solidFill>
                  <a:schemeClr val="tx2"/>
                </a:solidFill>
                <a:latin typeface="Google Sans" panose="020B0604020202020204" charset="0"/>
              </a:rPr>
              <a:t> and </a:t>
            </a:r>
            <a:r>
              <a:rPr lang="en-US" dirty="0">
                <a:solidFill>
                  <a:srgbClr val="EA4335"/>
                </a:solidFill>
                <a:latin typeface="Google Sans" panose="020B0604020202020204" charset="0"/>
              </a:rPr>
              <a:t>evolving all the time</a:t>
            </a:r>
          </a:p>
        </p:txBody>
      </p:sp>
      <p:sp>
        <p:nvSpPr>
          <p:cNvPr id="5" name="Google Shape;382;p43">
            <a:extLst>
              <a:ext uri="{FF2B5EF4-FFF2-40B4-BE49-F238E27FC236}">
                <a16:creationId xmlns:a16="http://schemas.microsoft.com/office/drawing/2014/main" id="{9A8A3146-E3DF-4865-B23D-9EF5304A9CF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89020" y="4412327"/>
            <a:ext cx="6280213" cy="812815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WebGPU</a:t>
            </a:r>
            <a:r>
              <a:rPr lang="en-US"/>
              <a:t> Origin Trial (OT)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42463-4819-44FB-ACA7-F0620E66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781" y="515852"/>
            <a:ext cx="9809889" cy="5977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A43BE-C698-4F20-AA02-380D59D48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7781" y="6918066"/>
            <a:ext cx="9859392" cy="61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34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1958775" y="1962776"/>
            <a:ext cx="8569887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"/>
              <a:t>Projects adopting WebGPU</a:t>
            </a:r>
            <a:endParaRPr/>
          </a:p>
        </p:txBody>
      </p:sp>
      <p:sp>
        <p:nvSpPr>
          <p:cNvPr id="7" name="Google Shape;132;p30">
            <a:extLst>
              <a:ext uri="{FF2B5EF4-FFF2-40B4-BE49-F238E27FC236}">
                <a16:creationId xmlns:a16="http://schemas.microsoft.com/office/drawing/2014/main" id="{571AD7E0-6D2C-483D-92ED-D330F7644DB2}"/>
              </a:ext>
            </a:extLst>
          </p:cNvPr>
          <p:cNvSpPr txBox="1">
            <a:spLocks/>
          </p:cNvSpPr>
          <p:nvPr/>
        </p:nvSpPr>
        <p:spPr>
          <a:xfrm>
            <a:off x="1958775" y="5966251"/>
            <a:ext cx="8569886" cy="420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3710" indent="-457200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Intel</a:t>
            </a:r>
            <a:r>
              <a:rPr lang="en-US" sz="3000" dirty="0">
                <a:solidFill>
                  <a:schemeClr val="tx2"/>
                </a:solidFill>
              </a:rPr>
              <a:t> is maintaining the </a:t>
            </a:r>
            <a:r>
              <a:rPr lang="en-US" sz="3000" dirty="0" err="1">
                <a:solidFill>
                  <a:srgbClr val="EA4335"/>
                </a:solidFill>
                <a:latin typeface="Google Sans" panose="020B0604020202020204" charset="0"/>
              </a:rPr>
              <a:t>WebGPU</a:t>
            </a:r>
            <a:r>
              <a:rPr lang="en-US" sz="3000" dirty="0">
                <a:solidFill>
                  <a:schemeClr val="tx2"/>
                </a:solidFill>
              </a:rPr>
              <a:t> backend of 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TensorFlow.js</a:t>
            </a:r>
          </a:p>
          <a:p>
            <a:pPr marL="930910" lvl="1" indent="-457200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Performance 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Optimizations</a:t>
            </a:r>
          </a:p>
          <a:p>
            <a:pPr marL="930910" lvl="1" indent="-457200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Propose new </a:t>
            </a:r>
            <a:r>
              <a:rPr lang="en-US" sz="3000" dirty="0" err="1">
                <a:solidFill>
                  <a:srgbClr val="EA4335"/>
                </a:solidFill>
                <a:latin typeface="Google Sans" panose="020B0604020202020204" charset="0"/>
              </a:rPr>
              <a:t>WebGPU</a:t>
            </a:r>
            <a:r>
              <a:rPr lang="en-US" sz="3000" dirty="0">
                <a:solidFill>
                  <a:srgbClr val="EA4335"/>
                </a:solidFill>
                <a:latin typeface="Google Sans" panose="020B0604020202020204" charset="0"/>
              </a:rPr>
              <a:t> Features </a:t>
            </a:r>
            <a:r>
              <a:rPr lang="en-US" sz="3000" dirty="0">
                <a:solidFill>
                  <a:schemeClr val="tx2"/>
                </a:solidFill>
                <a:latin typeface="Google Sans" panose="020B0604020202020204" charset="0"/>
              </a:rPr>
              <a:t>about Tensorflow.js</a:t>
            </a:r>
          </a:p>
          <a:p>
            <a:pPr marL="930910" lvl="1" indent="-457200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sz="3000" dirty="0">
                <a:solidFill>
                  <a:schemeClr val="tx2"/>
                </a:solidFill>
                <a:latin typeface="Google Sans" panose="020B0604020202020204" charset="0"/>
              </a:rPr>
              <a:t>Daily test on </a:t>
            </a:r>
            <a:r>
              <a:rPr lang="en-US" altLang="zh-CN" sz="3000" dirty="0">
                <a:solidFill>
                  <a:srgbClr val="EA4335"/>
                </a:solidFill>
                <a:latin typeface="Google Sans" panose="020B0604020202020204" charset="0"/>
              </a:rPr>
              <a:t>Performance</a:t>
            </a:r>
            <a:r>
              <a:rPr lang="en-US" altLang="zh-CN" sz="3000" dirty="0">
                <a:solidFill>
                  <a:schemeClr val="tx2"/>
                </a:solidFill>
                <a:latin typeface="Google Sans" panose="020B0604020202020204" charset="0"/>
              </a:rPr>
              <a:t> and </a:t>
            </a:r>
            <a:r>
              <a:rPr lang="en-US" altLang="zh-CN" sz="3000" dirty="0">
                <a:solidFill>
                  <a:srgbClr val="EA4335"/>
                </a:solidFill>
                <a:latin typeface="Google Sans" panose="020B0604020202020204" charset="0"/>
              </a:rPr>
              <a:t>Conformance</a:t>
            </a:r>
            <a:endParaRPr lang="en-US" sz="3000" dirty="0">
              <a:solidFill>
                <a:srgbClr val="EA4335"/>
              </a:solidFill>
              <a:latin typeface="Google Sans" panose="020B0604020202020204" charset="0"/>
            </a:endParaRPr>
          </a:p>
          <a:p>
            <a:pPr marL="930910" lvl="1" indent="-457200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sz="3000" dirty="0">
              <a:solidFill>
                <a:schemeClr val="tx2"/>
              </a:solidFill>
              <a:latin typeface="Google Sans" panose="020B0604020202020204" charset="0"/>
            </a:endParaRPr>
          </a:p>
        </p:txBody>
      </p:sp>
      <p:sp>
        <p:nvSpPr>
          <p:cNvPr id="5" name="Google Shape;382;p43">
            <a:extLst>
              <a:ext uri="{FF2B5EF4-FFF2-40B4-BE49-F238E27FC236}">
                <a16:creationId xmlns:a16="http://schemas.microsoft.com/office/drawing/2014/main" id="{38054D6E-2D0D-4FE5-9923-6FF816482A1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89020" y="4412327"/>
            <a:ext cx="6280213" cy="812815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TensorFlow.js</a:t>
            </a:r>
            <a:endParaRPr/>
          </a:p>
        </p:txBody>
      </p:sp>
      <p:pic>
        <p:nvPicPr>
          <p:cNvPr id="3076" name="Picture 4" descr="Getting Started with TensorFlow.js — The TensorFlow Blog">
            <a:extLst>
              <a:ext uri="{FF2B5EF4-FFF2-40B4-BE49-F238E27FC236}">
                <a16:creationId xmlns:a16="http://schemas.microsoft.com/office/drawing/2014/main" id="{79627856-E203-49F6-8127-0040F05B7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067" y="419128"/>
            <a:ext cx="8708813" cy="202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AE143C-CDC4-4CCA-B4AD-6E02FCC6D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2160" y="2572514"/>
            <a:ext cx="9572625" cy="995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30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/>
              <a:t>Agenda</a:t>
            </a:r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1"/>
          </p:nvPr>
        </p:nvSpPr>
        <p:spPr>
          <a:xfrm>
            <a:off x="1648949" y="3976000"/>
            <a:ext cx="8437600" cy="5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dirty="0">
                <a:solidFill>
                  <a:srgbClr val="595959"/>
                </a:solidFill>
              </a:rPr>
              <a:t>What is WebGPU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altLang="zh-CN" dirty="0">
                <a:solidFill>
                  <a:srgbClr val="595959"/>
                </a:solidFill>
              </a:rPr>
              <a:t>Current Status of WebGPU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dirty="0">
                <a:solidFill>
                  <a:srgbClr val="EA4335"/>
                </a:solidFill>
              </a:rPr>
              <a:t>The Future of WebGPU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dirty="0">
              <a:solidFill>
                <a:srgbClr val="595959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11DCBD-7BE9-4C61-846E-40A8CB6D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453" y="2807601"/>
            <a:ext cx="73152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660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1958775" y="1962776"/>
            <a:ext cx="8569887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" altLang="zh-CN"/>
              <a:t>WebGPU is Coming!</a:t>
            </a:r>
            <a:endParaRPr/>
          </a:p>
        </p:txBody>
      </p:sp>
      <p:sp>
        <p:nvSpPr>
          <p:cNvPr id="7" name="Google Shape;132;p30">
            <a:extLst>
              <a:ext uri="{FF2B5EF4-FFF2-40B4-BE49-F238E27FC236}">
                <a16:creationId xmlns:a16="http://schemas.microsoft.com/office/drawing/2014/main" id="{571AD7E0-6D2C-483D-92ED-D330F7644DB2}"/>
              </a:ext>
            </a:extLst>
          </p:cNvPr>
          <p:cNvSpPr txBox="1">
            <a:spLocks/>
          </p:cNvSpPr>
          <p:nvPr/>
        </p:nvSpPr>
        <p:spPr>
          <a:xfrm>
            <a:off x="1958776" y="5702716"/>
            <a:ext cx="8569886" cy="411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>
              <a:solidFill>
                <a:schemeClr val="tx2"/>
              </a:solidFill>
              <a:latin typeface="Google Sans" panose="020B0604020202020204" charset="0"/>
            </a:endParaRPr>
          </a:p>
        </p:txBody>
      </p:sp>
      <p:sp>
        <p:nvSpPr>
          <p:cNvPr id="8" name="Google Shape;132;p30">
            <a:extLst>
              <a:ext uri="{FF2B5EF4-FFF2-40B4-BE49-F238E27FC236}">
                <a16:creationId xmlns:a16="http://schemas.microsoft.com/office/drawing/2014/main" id="{416EEE9B-7D17-4850-94DC-0A4A7BBF79CA}"/>
              </a:ext>
            </a:extLst>
          </p:cNvPr>
          <p:cNvSpPr txBox="1">
            <a:spLocks/>
          </p:cNvSpPr>
          <p:nvPr/>
        </p:nvSpPr>
        <p:spPr>
          <a:xfrm>
            <a:off x="2047879" y="4954280"/>
            <a:ext cx="8569886" cy="495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595959"/>
                </a:solidFill>
                <a:latin typeface="Google Sans" panose="020B0604020202020204" charset="0"/>
              </a:rPr>
              <a:t>Project </a:t>
            </a:r>
            <a:r>
              <a:rPr lang="en-US" altLang="zh-CN" dirty="0" err="1">
                <a:solidFill>
                  <a:srgbClr val="EA4335"/>
                </a:solidFill>
                <a:latin typeface="Google Sans" panose="020B0604020202020204" charset="0"/>
              </a:rPr>
              <a:t>gfx-rs</a:t>
            </a:r>
            <a:r>
              <a:rPr lang="en-US" altLang="zh-CN" dirty="0">
                <a:solidFill>
                  <a:srgbClr val="595959"/>
                </a:solidFill>
                <a:latin typeface="Google Sans" panose="020B0604020202020204" charset="0"/>
              </a:rPr>
              <a:t> is the open-sourced </a:t>
            </a:r>
            <a:r>
              <a:rPr lang="en-US" altLang="zh-CN" dirty="0" err="1">
                <a:solidFill>
                  <a:schemeClr val="tx2"/>
                </a:solidFill>
                <a:latin typeface="Google Sans" panose="020B0604020202020204" charset="0"/>
              </a:rPr>
              <a:t>WebGPU</a:t>
            </a:r>
            <a:r>
              <a:rPr lang="en-US" altLang="zh-CN" dirty="0">
                <a:solidFill>
                  <a:srgbClr val="595959"/>
                </a:solidFill>
                <a:latin typeface="Google Sans" panose="020B0604020202020204" charset="0"/>
              </a:rPr>
              <a:t> implementation for </a:t>
            </a:r>
            <a:r>
              <a:rPr lang="en-US" altLang="zh-CN" dirty="0">
                <a:solidFill>
                  <a:srgbClr val="EA4335"/>
                </a:solidFill>
                <a:latin typeface="Google Sans" panose="020B0604020202020204" charset="0"/>
              </a:rPr>
              <a:t>Firefox</a:t>
            </a:r>
            <a:r>
              <a:rPr lang="en-US" altLang="zh-CN" dirty="0">
                <a:solidFill>
                  <a:srgbClr val="595959"/>
                </a:solidFill>
                <a:latin typeface="Google Sans" panose="020B0604020202020204" charset="0"/>
              </a:rPr>
              <a:t>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EA4335"/>
                </a:solidFill>
                <a:latin typeface="Google Sans" panose="020B0604020202020204" charset="0"/>
              </a:rPr>
              <a:t>Apple</a:t>
            </a:r>
            <a:r>
              <a:rPr lang="en-US" altLang="zh-CN" dirty="0">
                <a:solidFill>
                  <a:schemeClr val="tx2"/>
                </a:solidFill>
                <a:latin typeface="Google Sans" panose="020B0604020202020204" charset="0"/>
              </a:rPr>
              <a:t> is implementing </a:t>
            </a:r>
            <a:r>
              <a:rPr lang="en-US" altLang="zh-CN" dirty="0" err="1">
                <a:solidFill>
                  <a:schemeClr val="tx2"/>
                </a:solidFill>
                <a:latin typeface="Google Sans" panose="020B0604020202020204" charset="0"/>
              </a:rPr>
              <a:t>WebGPU</a:t>
            </a:r>
            <a:r>
              <a:rPr lang="en-US" altLang="zh-CN" dirty="0">
                <a:solidFill>
                  <a:schemeClr val="tx2"/>
                </a:solidFill>
                <a:latin typeface="Google Sans" panose="020B0604020202020204" charset="0"/>
              </a:rPr>
              <a:t> in </a:t>
            </a:r>
            <a:r>
              <a:rPr lang="en-US" altLang="zh-CN" dirty="0" err="1">
                <a:solidFill>
                  <a:srgbClr val="EA4335"/>
                </a:solidFill>
                <a:latin typeface="Google Sans" panose="020B0604020202020204" charset="0"/>
              </a:rPr>
              <a:t>WebKit</a:t>
            </a:r>
            <a:r>
              <a:rPr lang="en-US" altLang="zh-CN" dirty="0">
                <a:solidFill>
                  <a:schemeClr val="tx2"/>
                </a:solidFill>
                <a:latin typeface="Google Sans" panose="020B0604020202020204" charset="0"/>
              </a:rPr>
              <a:t> for </a:t>
            </a:r>
            <a:r>
              <a:rPr lang="en-US" altLang="zh-CN" dirty="0">
                <a:solidFill>
                  <a:srgbClr val="EA4335"/>
                </a:solidFill>
                <a:latin typeface="Google Sans" panose="020B0604020202020204" charset="0"/>
              </a:rPr>
              <a:t>Safari</a:t>
            </a:r>
            <a:r>
              <a:rPr lang="en-US" altLang="zh-CN" dirty="0">
                <a:solidFill>
                  <a:schemeClr val="tx2"/>
                </a:solidFill>
                <a:latin typeface="Google Sans" panose="020B0604020202020204" charset="0"/>
              </a:rPr>
              <a:t>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EA4335"/>
                </a:solidFill>
                <a:latin typeface="Google Sans" panose="020B0604020202020204" charset="0"/>
              </a:rPr>
              <a:t>Edge</a:t>
            </a:r>
            <a:r>
              <a:rPr lang="en-US" altLang="zh-CN" dirty="0">
                <a:solidFill>
                  <a:schemeClr val="tx2"/>
                </a:solidFill>
                <a:latin typeface="Google Sans" panose="020B0604020202020204" charset="0"/>
              </a:rPr>
              <a:t> is based on Chromium but hasn’t enabled </a:t>
            </a:r>
            <a:r>
              <a:rPr lang="en-US" altLang="zh-CN" dirty="0" err="1">
                <a:solidFill>
                  <a:schemeClr val="tx2"/>
                </a:solidFill>
                <a:latin typeface="Google Sans" panose="020B0604020202020204" charset="0"/>
              </a:rPr>
              <a:t>WebGPU</a:t>
            </a:r>
            <a:r>
              <a:rPr lang="en-US" altLang="zh-CN" dirty="0">
                <a:solidFill>
                  <a:schemeClr val="tx2"/>
                </a:solidFill>
                <a:latin typeface="Google Sans" panose="020B0604020202020204" charset="0"/>
              </a:rPr>
              <a:t> yet. </a:t>
            </a:r>
            <a:endParaRPr lang="en-US" altLang="zh-CN" dirty="0">
              <a:solidFill>
                <a:srgbClr val="595959"/>
              </a:solidFill>
              <a:latin typeface="Google Sans" panose="020B0604020202020204" charset="0"/>
            </a:endParaRP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dirty="0">
              <a:solidFill>
                <a:schemeClr val="tx2"/>
              </a:solidFill>
              <a:latin typeface="Google Sans" panose="020B0604020202020204" charset="0"/>
            </a:endParaRPr>
          </a:p>
        </p:txBody>
      </p:sp>
      <p:sp>
        <p:nvSpPr>
          <p:cNvPr id="9" name="Google Shape;382;p43">
            <a:extLst>
              <a:ext uri="{FF2B5EF4-FFF2-40B4-BE49-F238E27FC236}">
                <a16:creationId xmlns:a16="http://schemas.microsoft.com/office/drawing/2014/main" id="{1FAB0156-E104-4812-A040-984F7E568D3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36982" y="3891627"/>
            <a:ext cx="8391680" cy="812815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Implementations on other Browsers</a:t>
            </a: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2C0B4C-E468-4A80-8A5D-7C1017512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237" y="7143750"/>
            <a:ext cx="9239757" cy="582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426C68-8B33-4CB3-B7B3-5E6A873D6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237" y="714374"/>
            <a:ext cx="9211447" cy="59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34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1958775" y="1962776"/>
            <a:ext cx="8569887" cy="2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r>
              <a:rPr lang="en" altLang="zh-CN"/>
              <a:t>WebGPU is Coming!</a:t>
            </a:r>
            <a:endParaRPr/>
          </a:p>
        </p:txBody>
      </p:sp>
      <p:sp>
        <p:nvSpPr>
          <p:cNvPr id="7" name="Google Shape;132;p30">
            <a:extLst>
              <a:ext uri="{FF2B5EF4-FFF2-40B4-BE49-F238E27FC236}">
                <a16:creationId xmlns:a16="http://schemas.microsoft.com/office/drawing/2014/main" id="{571AD7E0-6D2C-483D-92ED-D330F7644DB2}"/>
              </a:ext>
            </a:extLst>
          </p:cNvPr>
          <p:cNvSpPr txBox="1">
            <a:spLocks/>
          </p:cNvSpPr>
          <p:nvPr/>
        </p:nvSpPr>
        <p:spPr>
          <a:xfrm>
            <a:off x="1958776" y="5702716"/>
            <a:ext cx="8569886" cy="411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EA4335"/>
                </a:solidFill>
                <a:latin typeface="Google Sans" panose="020B0604020202020204" charset="0"/>
              </a:rPr>
              <a:t>Babylon.js </a:t>
            </a:r>
            <a:r>
              <a:rPr lang="en-US" altLang="zh-CN" dirty="0">
                <a:solidFill>
                  <a:schemeClr val="tx2"/>
                </a:solidFill>
                <a:latin typeface="Google Sans" panose="020B0604020202020204" charset="0"/>
              </a:rPr>
              <a:t>team planned to officially support </a:t>
            </a:r>
            <a:r>
              <a:rPr lang="en-US" altLang="zh-CN" dirty="0" err="1">
                <a:solidFill>
                  <a:schemeClr val="tx2"/>
                </a:solidFill>
                <a:latin typeface="Google Sans" panose="020B0604020202020204" charset="0"/>
              </a:rPr>
              <a:t>WebGPU</a:t>
            </a:r>
            <a:r>
              <a:rPr lang="en-US" altLang="zh-CN" dirty="0">
                <a:solidFill>
                  <a:schemeClr val="tx2"/>
                </a:solidFill>
                <a:latin typeface="Google Sans" panose="020B0604020202020204" charset="0"/>
              </a:rPr>
              <a:t> in 5.0.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EA4335"/>
                </a:solidFill>
                <a:latin typeface="Google Sans" panose="020B0604020202020204" charset="0"/>
              </a:rPr>
              <a:t>Three.js </a:t>
            </a:r>
            <a:r>
              <a:rPr lang="en-US" altLang="zh-CN" dirty="0">
                <a:solidFill>
                  <a:schemeClr val="tx2"/>
                </a:solidFill>
                <a:latin typeface="Google Sans" panose="020B0604020202020204" charset="0"/>
              </a:rPr>
              <a:t>has started implementing its </a:t>
            </a:r>
            <a:r>
              <a:rPr lang="en-US" altLang="zh-CN" dirty="0" err="1">
                <a:solidFill>
                  <a:schemeClr val="tx2"/>
                </a:solidFill>
                <a:latin typeface="Google Sans" panose="020B0604020202020204" charset="0"/>
              </a:rPr>
              <a:t>WebGPU</a:t>
            </a:r>
            <a:r>
              <a:rPr lang="en-US" altLang="zh-CN" dirty="0">
                <a:solidFill>
                  <a:schemeClr val="tx2"/>
                </a:solidFill>
                <a:latin typeface="Google Sans" panose="020B0604020202020204" charset="0"/>
              </a:rPr>
              <a:t> backend.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2"/>
              </a:solidFill>
              <a:latin typeface="Google Sans" panose="020B0604020202020204" charset="0"/>
            </a:endParaRPr>
          </a:p>
        </p:txBody>
      </p:sp>
      <p:sp>
        <p:nvSpPr>
          <p:cNvPr id="6" name="Google Shape;382;p43">
            <a:extLst>
              <a:ext uri="{FF2B5EF4-FFF2-40B4-BE49-F238E27FC236}">
                <a16:creationId xmlns:a16="http://schemas.microsoft.com/office/drawing/2014/main" id="{933D5940-B71B-487B-961E-5896093B27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89020" y="4412327"/>
            <a:ext cx="8036080" cy="812815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3D Web Frameworks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BA2C3-6F96-44C8-9AB7-61345A5F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936" y="641350"/>
            <a:ext cx="10536316" cy="6000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37BF5-3413-4CD3-BC78-9B131F785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5027" y="7149461"/>
            <a:ext cx="10566322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89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/>
              <a:t>WebGPU is Coming!</a:t>
            </a:r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title" idx="2"/>
          </p:nvPr>
        </p:nvSpPr>
        <p:spPr>
          <a:xfrm>
            <a:off x="1469576" y="3104203"/>
            <a:ext cx="21863200" cy="1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2400"/>
            </a:pPr>
            <a:r>
              <a:rPr lang="en" dirty="0"/>
              <a:t>More advanced GPU features are waiting for WebGPU</a:t>
            </a:r>
            <a:endParaRPr dirty="0"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1"/>
          </p:nvPr>
        </p:nvSpPr>
        <p:spPr>
          <a:xfrm>
            <a:off x="1469576" y="4516443"/>
            <a:ext cx="19636267" cy="6449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74139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Multi-Queue</a:t>
            </a:r>
          </a:p>
          <a:p>
            <a:pPr marL="474139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Multi-Adapter</a:t>
            </a:r>
          </a:p>
          <a:p>
            <a:pPr marL="474139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D3D12 Ultimate Features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Variable Rate Shading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Sampler Feedback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Mesh Shading 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Ray Tracing</a:t>
            </a:r>
          </a:p>
          <a:p>
            <a:pPr marL="474139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Subgroup / Float16 / DP4A / Systolic Array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A6C58-815C-4AF1-9D34-2BCB7D23D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064" y="4753835"/>
            <a:ext cx="6672678" cy="667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794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 dirty="0"/>
              <a:t>WebGPU is Coming!</a:t>
            </a:r>
            <a:endParaRPr dirty="0"/>
          </a:p>
        </p:txBody>
      </p:sp>
      <p:sp>
        <p:nvSpPr>
          <p:cNvPr id="131" name="Google Shape;131;p30"/>
          <p:cNvSpPr txBox="1">
            <a:spLocks noGrp="1"/>
          </p:cNvSpPr>
          <p:nvPr>
            <p:ph type="title" idx="2"/>
          </p:nvPr>
        </p:nvSpPr>
        <p:spPr>
          <a:xfrm>
            <a:off x="1469576" y="3104203"/>
            <a:ext cx="21863200" cy="1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2400"/>
            </a:pPr>
            <a:r>
              <a:rPr lang="en"/>
              <a:t>Useful Links</a:t>
            </a:r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1"/>
          </p:nvPr>
        </p:nvSpPr>
        <p:spPr>
          <a:xfrm>
            <a:off x="1469576" y="4430603"/>
            <a:ext cx="22012216" cy="6449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74139" indent="-457206">
              <a:buClr>
                <a:schemeClr val="accent3"/>
              </a:buClr>
              <a:buSzPts val="1500"/>
            </a:pPr>
            <a:r>
              <a:rPr lang="en-US" sz="3000" dirty="0" err="1">
                <a:solidFill>
                  <a:srgbClr val="595959"/>
                </a:solidFill>
              </a:rPr>
              <a:t>WebGPU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>
                <a:solidFill>
                  <a:srgbClr val="EA4335"/>
                </a:solidFill>
              </a:rPr>
              <a:t>SPEC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sz="3000" dirty="0" err="1">
                <a:solidFill>
                  <a:srgbClr val="595959"/>
                </a:solidFill>
              </a:rPr>
              <a:t>Github</a:t>
            </a:r>
            <a:r>
              <a:rPr lang="en-US" sz="3000" dirty="0">
                <a:solidFill>
                  <a:srgbClr val="595959"/>
                </a:solidFill>
              </a:rPr>
              <a:t> Repository: </a:t>
            </a:r>
            <a:r>
              <a:rPr lang="en-US" sz="3000" dirty="0">
                <a:solidFill>
                  <a:srgbClr val="595959"/>
                </a:solidFill>
                <a:hlinkClick r:id="rId3"/>
              </a:rPr>
              <a:t>https://github.com/gpuweb/gpuweb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sz="3000" dirty="0">
                <a:solidFill>
                  <a:srgbClr val="595959"/>
                </a:solidFill>
              </a:rPr>
              <a:t>Online versions</a:t>
            </a:r>
          </a:p>
          <a:p>
            <a:pPr marL="1388539" lvl="2" indent="-457206">
              <a:buClr>
                <a:schemeClr val="accent3"/>
              </a:buClr>
              <a:buSzPts val="1500"/>
            </a:pPr>
            <a:r>
              <a:rPr lang="en-US" sz="3000" dirty="0">
                <a:solidFill>
                  <a:srgbClr val="595959"/>
                </a:solidFill>
                <a:hlinkClick r:id="rId4"/>
              </a:rPr>
              <a:t>https://gpuweb.github.io/gpuweb/</a:t>
            </a:r>
            <a:r>
              <a:rPr lang="en-US" sz="3000" dirty="0">
                <a:solidFill>
                  <a:srgbClr val="595959"/>
                </a:solidFill>
              </a:rPr>
              <a:t> (API)</a:t>
            </a:r>
          </a:p>
          <a:p>
            <a:pPr marL="1388539" lvl="2" indent="-457206">
              <a:buClr>
                <a:schemeClr val="accent3"/>
              </a:buClr>
              <a:buSzPts val="1500"/>
            </a:pPr>
            <a:r>
              <a:rPr lang="en-US" sz="3000" dirty="0">
                <a:solidFill>
                  <a:srgbClr val="595959"/>
                </a:solidFill>
                <a:hlinkClick r:id="rId5"/>
              </a:rPr>
              <a:t>https://gpuweb.github.io/gpuweb/wgsl/</a:t>
            </a:r>
            <a:r>
              <a:rPr lang="en-US" sz="3000" dirty="0">
                <a:solidFill>
                  <a:srgbClr val="595959"/>
                </a:solidFill>
              </a:rPr>
              <a:t> (</a:t>
            </a:r>
            <a:r>
              <a:rPr lang="en-US" sz="3000" dirty="0" err="1">
                <a:solidFill>
                  <a:srgbClr val="595959"/>
                </a:solidFill>
              </a:rPr>
              <a:t>WebGPU</a:t>
            </a:r>
            <a:r>
              <a:rPr lang="en-US" sz="3000" dirty="0">
                <a:solidFill>
                  <a:srgbClr val="595959"/>
                </a:solidFill>
              </a:rPr>
              <a:t> Shading Language)</a:t>
            </a:r>
          </a:p>
          <a:p>
            <a:pPr marL="474139" indent="-457206">
              <a:buClr>
                <a:schemeClr val="accent3"/>
              </a:buClr>
              <a:buSzPts val="1500"/>
            </a:pPr>
            <a:r>
              <a:rPr lang="en-US" sz="3000" dirty="0">
                <a:solidFill>
                  <a:srgbClr val="595959"/>
                </a:solidFill>
              </a:rPr>
              <a:t>W3C “GPU for the Web” CG </a:t>
            </a:r>
            <a:r>
              <a:rPr lang="en-US" sz="3000" dirty="0">
                <a:solidFill>
                  <a:srgbClr val="EA4335"/>
                </a:solidFill>
              </a:rPr>
              <a:t>mailing list</a:t>
            </a:r>
            <a:r>
              <a:rPr lang="en-US" sz="3000" dirty="0">
                <a:solidFill>
                  <a:srgbClr val="595959"/>
                </a:solidFill>
              </a:rPr>
              <a:t>:  </a:t>
            </a:r>
            <a:r>
              <a:rPr lang="en-US" sz="3000" dirty="0">
                <a:solidFill>
                  <a:srgbClr val="595959"/>
                </a:solidFill>
                <a:hlinkClick r:id="rId6"/>
              </a:rPr>
              <a:t>public-gpu@w3.org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</a:p>
          <a:p>
            <a:pPr marL="474139" indent="-457206">
              <a:buClr>
                <a:schemeClr val="accent3"/>
              </a:buClr>
              <a:buSzPts val="1500"/>
            </a:pPr>
            <a:r>
              <a:rPr lang="en-US" sz="3000" dirty="0">
                <a:solidFill>
                  <a:srgbClr val="EA4335"/>
                </a:solidFill>
              </a:rPr>
              <a:t>Chromium Issue</a:t>
            </a:r>
            <a:r>
              <a:rPr lang="en-US" sz="3000" dirty="0">
                <a:solidFill>
                  <a:srgbClr val="595959"/>
                </a:solidFill>
              </a:rPr>
              <a:t> Trackers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sz="3000" dirty="0">
                <a:solidFill>
                  <a:srgbClr val="595959"/>
                </a:solidFill>
              </a:rPr>
              <a:t>Dawn: </a:t>
            </a:r>
            <a:r>
              <a:rPr lang="en-US" sz="3000" dirty="0">
                <a:solidFill>
                  <a:srgbClr val="595959"/>
                </a:solidFill>
                <a:hlinkClick r:id="rId7"/>
              </a:rPr>
              <a:t>https://bugs.chromium.org/p/dawn/issues/list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sz="3000" dirty="0">
                <a:solidFill>
                  <a:srgbClr val="595959"/>
                </a:solidFill>
              </a:rPr>
              <a:t>Blink / </a:t>
            </a:r>
            <a:r>
              <a:rPr lang="en-US" sz="3000" dirty="0" err="1">
                <a:solidFill>
                  <a:srgbClr val="595959"/>
                </a:solidFill>
              </a:rPr>
              <a:t>WebGPU</a:t>
            </a:r>
            <a:r>
              <a:rPr lang="en-US" sz="3000" dirty="0">
                <a:solidFill>
                  <a:srgbClr val="595959"/>
                </a:solidFill>
              </a:rPr>
              <a:t>: </a:t>
            </a:r>
            <a:r>
              <a:rPr lang="en-US" sz="3000" dirty="0">
                <a:solidFill>
                  <a:srgbClr val="595959"/>
                </a:solidFill>
                <a:hlinkClick r:id="rId8"/>
              </a:rPr>
              <a:t>https://bugs.chromium.org/p/chromium/issues/list?q=component%3ABlink%3EWebGPU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</a:p>
          <a:p>
            <a:pPr marL="474139" indent="-457206">
              <a:buClr>
                <a:schemeClr val="accent3"/>
              </a:buClr>
              <a:buSzPts val="1500"/>
            </a:pPr>
            <a:r>
              <a:rPr lang="en-US" sz="3000" dirty="0">
                <a:solidFill>
                  <a:srgbClr val="EA4335"/>
                </a:solidFill>
              </a:rPr>
              <a:t>TensorFlow.js </a:t>
            </a:r>
            <a:r>
              <a:rPr lang="en-US" sz="3000" dirty="0">
                <a:solidFill>
                  <a:srgbClr val="595959"/>
                </a:solidFill>
              </a:rPr>
              <a:t>(</a:t>
            </a:r>
            <a:r>
              <a:rPr lang="en-US" sz="3000" dirty="0" err="1">
                <a:solidFill>
                  <a:srgbClr val="595959"/>
                </a:solidFill>
              </a:rPr>
              <a:t>WebGPU</a:t>
            </a:r>
            <a:r>
              <a:rPr lang="en-US" sz="3000" dirty="0">
                <a:solidFill>
                  <a:srgbClr val="595959"/>
                </a:solidFill>
              </a:rPr>
              <a:t> Backend): </a:t>
            </a:r>
            <a:r>
              <a:rPr lang="en-US" sz="3000" dirty="0">
                <a:solidFill>
                  <a:srgbClr val="595959"/>
                </a:solidFill>
                <a:hlinkClick r:id="rId9"/>
              </a:rPr>
              <a:t>https://github.com/tensorflow/tfjs/tree/master/tfjs-backend-webgpu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</a:p>
          <a:p>
            <a:pPr marL="474139" indent="-457206">
              <a:buClr>
                <a:schemeClr val="accent3"/>
              </a:buClr>
              <a:buSzPts val="1500"/>
            </a:pPr>
            <a:r>
              <a:rPr lang="en-US" sz="3000" dirty="0">
                <a:solidFill>
                  <a:srgbClr val="EA4335"/>
                </a:solidFill>
              </a:rPr>
              <a:t>Babylon.js </a:t>
            </a:r>
            <a:r>
              <a:rPr lang="en-US" sz="3000" dirty="0">
                <a:solidFill>
                  <a:srgbClr val="595959"/>
                </a:solidFill>
              </a:rPr>
              <a:t>(Issue Tracker for </a:t>
            </a:r>
            <a:r>
              <a:rPr lang="en-US" sz="3000" dirty="0" err="1">
                <a:solidFill>
                  <a:srgbClr val="595959"/>
                </a:solidFill>
              </a:rPr>
              <a:t>WebGPU</a:t>
            </a:r>
            <a:r>
              <a:rPr lang="en-US" sz="3000" dirty="0">
                <a:solidFill>
                  <a:srgbClr val="C00000"/>
                </a:solidFill>
              </a:rPr>
              <a:t> </a:t>
            </a:r>
            <a:r>
              <a:rPr lang="en-US" sz="3000" dirty="0">
                <a:solidFill>
                  <a:srgbClr val="595959"/>
                </a:solidFill>
              </a:rPr>
              <a:t>Backend): </a:t>
            </a:r>
            <a:r>
              <a:rPr lang="en-US" sz="3000" dirty="0">
                <a:solidFill>
                  <a:srgbClr val="595959"/>
                </a:solidFill>
                <a:hlinkClick r:id="rId10"/>
              </a:rPr>
              <a:t>https://github.com/BabylonJS/Babylon.js/issues/6443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</a:p>
          <a:p>
            <a:pPr marL="474139" indent="-457206">
              <a:buClr>
                <a:schemeClr val="accent3"/>
              </a:buClr>
              <a:buSzPts val="1500"/>
            </a:pPr>
            <a:r>
              <a:rPr lang="en-US" sz="3000" dirty="0">
                <a:solidFill>
                  <a:srgbClr val="EA4335"/>
                </a:solidFill>
              </a:rPr>
              <a:t>Three.js</a:t>
            </a:r>
            <a:r>
              <a:rPr lang="en-US" sz="3000" dirty="0">
                <a:solidFill>
                  <a:srgbClr val="595959"/>
                </a:solidFill>
              </a:rPr>
              <a:t>: </a:t>
            </a:r>
            <a:r>
              <a:rPr lang="en-US" sz="3000" dirty="0">
                <a:solidFill>
                  <a:srgbClr val="595959"/>
                </a:solidFill>
                <a:hlinkClick r:id="rId11"/>
              </a:rPr>
              <a:t>https://github.com/mrdoob/three.js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</a:p>
          <a:p>
            <a:pPr marL="474139" indent="-457206">
              <a:buClr>
                <a:schemeClr val="accent3"/>
              </a:buClr>
              <a:buSzPts val="1500"/>
            </a:pPr>
            <a:endParaRPr lang="en-US" sz="3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6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>
            <a:spLocks noGrp="1"/>
          </p:cNvSpPr>
          <p:nvPr>
            <p:ph type="title"/>
          </p:nvPr>
        </p:nvSpPr>
        <p:spPr>
          <a:xfrm>
            <a:off x="3883584" y="3641651"/>
            <a:ext cx="12287200" cy="34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r>
              <a:rPr lang="en-US" sz="10100"/>
              <a:t>Thank You!</a:t>
            </a:r>
          </a:p>
        </p:txBody>
      </p:sp>
      <p:sp>
        <p:nvSpPr>
          <p:cNvPr id="495" name="Google Shape;495;p52"/>
          <p:cNvSpPr txBox="1">
            <a:spLocks noGrp="1"/>
          </p:cNvSpPr>
          <p:nvPr>
            <p:ph type="title" idx="2"/>
          </p:nvPr>
        </p:nvSpPr>
        <p:spPr>
          <a:xfrm>
            <a:off x="3660147" y="8892768"/>
            <a:ext cx="4184000" cy="1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Clr>
                <a:schemeClr val="dk1"/>
              </a:buClr>
              <a:buSzPts val="400"/>
            </a:pPr>
            <a:r>
              <a:rPr lang="en" dirty="0"/>
              <a:t>邵嘉炜</a:t>
            </a:r>
            <a:endParaRPr dirty="0"/>
          </a:p>
          <a:p>
            <a:pPr>
              <a:buClr>
                <a:schemeClr val="dk1"/>
              </a:buClr>
              <a:buSzPts val="400"/>
            </a:pPr>
            <a:r>
              <a:rPr lang="en" dirty="0"/>
              <a:t>GDG Beijing</a:t>
            </a:r>
            <a:endParaRPr dirty="0"/>
          </a:p>
          <a:p>
            <a:r>
              <a:rPr lang="en" dirty="0"/>
              <a:t>jiawei.shao@intel.com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19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/>
              <a:t>Agenda</a:t>
            </a:r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1"/>
          </p:nvPr>
        </p:nvSpPr>
        <p:spPr>
          <a:xfrm>
            <a:off x="1648949" y="3976000"/>
            <a:ext cx="8437600" cy="5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dirty="0">
                <a:solidFill>
                  <a:srgbClr val="EA4335"/>
                </a:solidFill>
              </a:rPr>
              <a:t>What is WebGPU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dirty="0">
                <a:solidFill>
                  <a:srgbClr val="595959"/>
                </a:solidFill>
              </a:rPr>
              <a:t>Current Status of WebGPU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r>
              <a:rPr lang="en" dirty="0">
                <a:solidFill>
                  <a:srgbClr val="595959"/>
                </a:solidFill>
              </a:rPr>
              <a:t>The Future of WebGPU</a:t>
            </a: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lang="en" dirty="0">
              <a:solidFill>
                <a:srgbClr val="595959"/>
              </a:solidFill>
            </a:endParaRPr>
          </a:p>
          <a:p>
            <a:pPr marL="474139" indent="-457206">
              <a:lnSpc>
                <a:spcPct val="115000"/>
              </a:lnSpc>
              <a:buClr>
                <a:srgbClr val="595959"/>
              </a:buClr>
              <a:buSzPts val="1500"/>
            </a:pPr>
            <a:endParaRPr dirty="0">
              <a:solidFill>
                <a:srgbClr val="595959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11DCBD-7BE9-4C61-846E-40A8CB6D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453" y="2807601"/>
            <a:ext cx="73152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/>
              <a:t>WebGPU</a:t>
            </a:r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title" idx="2"/>
          </p:nvPr>
        </p:nvSpPr>
        <p:spPr>
          <a:xfrm>
            <a:off x="1469576" y="3104203"/>
            <a:ext cx="21863200" cy="1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2400"/>
            </a:pPr>
            <a:r>
              <a:rPr lang="en" dirty="0"/>
              <a:t>The next generation </a:t>
            </a:r>
            <a:r>
              <a:rPr lang="en" dirty="0">
                <a:solidFill>
                  <a:srgbClr val="EA4335"/>
                </a:solidFill>
              </a:rPr>
              <a:t>Graphics API </a:t>
            </a:r>
            <a:r>
              <a:rPr lang="en" dirty="0"/>
              <a:t>on Web</a:t>
            </a:r>
            <a:endParaRPr dirty="0"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1"/>
          </p:nvPr>
        </p:nvSpPr>
        <p:spPr>
          <a:xfrm>
            <a:off x="1469576" y="5156650"/>
            <a:ext cx="19636267" cy="5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73710" indent="-457200">
              <a:buClr>
                <a:schemeClr val="accent3"/>
              </a:buClr>
              <a:buSzPts val="1500"/>
            </a:pPr>
            <a:r>
              <a:rPr lang="en" dirty="0">
                <a:solidFill>
                  <a:srgbClr val="EA4335"/>
                </a:solidFill>
              </a:rPr>
              <a:t>WebGPU</a:t>
            </a:r>
            <a:r>
              <a:rPr lang="en" dirty="0">
                <a:solidFill>
                  <a:srgbClr val="595959"/>
                </a:solidFill>
              </a:rPr>
              <a:t> is </a:t>
            </a:r>
            <a:r>
              <a:rPr lang="en-US" dirty="0">
                <a:solidFill>
                  <a:srgbClr val="595959"/>
                </a:solidFill>
              </a:rPr>
              <a:t>a new API that exposes the </a:t>
            </a:r>
            <a:r>
              <a:rPr lang="en-US" dirty="0">
                <a:solidFill>
                  <a:srgbClr val="EA4335"/>
                </a:solidFill>
              </a:rPr>
              <a:t>capabilities of GPU hardware </a:t>
            </a:r>
            <a:r>
              <a:rPr lang="en-US" dirty="0">
                <a:solidFill>
                  <a:srgbClr val="595959"/>
                </a:solidFill>
              </a:rPr>
              <a:t>for the Web. </a:t>
            </a:r>
            <a:endParaRPr lang="en-US" dirty="0"/>
          </a:p>
          <a:p>
            <a:pPr marL="473710" indent="-457200">
              <a:buSzPts val="1500"/>
            </a:pPr>
            <a:r>
              <a:rPr lang="en-US" altLang="zh-CN" dirty="0">
                <a:solidFill>
                  <a:srgbClr val="EA4335"/>
                </a:solidFill>
              </a:rPr>
              <a:t>W3C “GPU for the Web” Community Group </a:t>
            </a:r>
            <a:r>
              <a:rPr lang="en-US" altLang="zh-CN" dirty="0">
                <a:solidFill>
                  <a:srgbClr val="595959"/>
                </a:solidFill>
              </a:rPr>
              <a:t>was set up in 2017Q1</a:t>
            </a:r>
            <a:endParaRPr lang="en" dirty="0">
              <a:solidFill>
                <a:srgbClr val="595959"/>
              </a:solidFill>
            </a:endParaRPr>
          </a:p>
          <a:p>
            <a:pPr marL="473710" indent="-457200">
              <a:buSzPts val="1500"/>
            </a:pPr>
            <a:r>
              <a:rPr lang="en" altLang="zh-CN" dirty="0">
                <a:solidFill>
                  <a:srgbClr val="595959"/>
                </a:solidFill>
              </a:rPr>
              <a:t>Now WebGPU is being developed in </a:t>
            </a:r>
            <a:r>
              <a:rPr lang="en" altLang="zh-CN" dirty="0">
                <a:solidFill>
                  <a:srgbClr val="EA4335"/>
                </a:solidFill>
              </a:rPr>
              <a:t>W3C “GPU for the Web” Working Group</a:t>
            </a:r>
          </a:p>
          <a:p>
            <a:pPr lvl="1" indent="-490855">
              <a:buSzPts val="1500"/>
            </a:pPr>
            <a:r>
              <a:rPr lang="en-US" altLang="zh-CN" dirty="0">
                <a:solidFill>
                  <a:srgbClr val="595959"/>
                </a:solidFill>
              </a:rPr>
              <a:t>Co-chairs: Kelsey Gilbert (Mozilla) and Corentin Wallez (Google)</a:t>
            </a:r>
            <a:endParaRPr lang="en" altLang="zh-CN" dirty="0">
              <a:solidFill>
                <a:srgbClr val="595959"/>
              </a:solidFill>
            </a:endParaRPr>
          </a:p>
          <a:p>
            <a:pPr lvl="1" indent="-490855">
              <a:buSzPts val="1500"/>
            </a:pPr>
            <a:r>
              <a:rPr lang="en" altLang="zh-CN" dirty="0">
                <a:solidFill>
                  <a:srgbClr val="595959"/>
                </a:solidFill>
              </a:rPr>
              <a:t>The members of the CG include Google, Apple, Microsoft, Mozilla, Intel, etc.</a:t>
            </a:r>
            <a:endParaRPr lang="en" dirty="0">
              <a:solidFill>
                <a:srgbClr val="595959"/>
              </a:solidFill>
            </a:endParaRPr>
          </a:p>
          <a:p>
            <a:pPr marL="473710" indent="-457200">
              <a:buSzPts val="1500"/>
            </a:pPr>
            <a:r>
              <a:rPr lang="en-US" altLang="zh-CN" dirty="0">
                <a:solidFill>
                  <a:srgbClr val="595959"/>
                </a:solidFill>
              </a:rPr>
              <a:t>The current practice in accelerated graphics for the Web Platform is to use </a:t>
            </a:r>
            <a:r>
              <a:rPr lang="en-US" altLang="zh-CN" dirty="0">
                <a:solidFill>
                  <a:srgbClr val="EA4335"/>
                </a:solidFill>
              </a:rPr>
              <a:t>WebGL</a:t>
            </a:r>
            <a:endParaRPr lang="en" altLang="zh-CN" dirty="0">
              <a:solidFill>
                <a:srgbClr val="EA4335"/>
              </a:solidFill>
            </a:endParaRPr>
          </a:p>
          <a:p>
            <a:pPr marL="473710" indent="-457200">
              <a:buSzPts val="1500"/>
            </a:pPr>
            <a:endParaRPr lang="en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>
                <a:latin typeface="Google Sans" panose="020B0604020202020204" charset="0"/>
              </a:rPr>
              <a:t>WebGL</a:t>
            </a:r>
            <a:endParaRPr>
              <a:latin typeface="Google Sans" panose="020B0604020202020204" charset="0"/>
            </a:endParaRPr>
          </a:p>
        </p:txBody>
      </p:sp>
      <p:sp>
        <p:nvSpPr>
          <p:cNvPr id="144" name="Google Shape;144;p32"/>
          <p:cNvSpPr txBox="1">
            <a:spLocks noGrp="1"/>
          </p:cNvSpPr>
          <p:nvPr>
            <p:ph type="title" idx="2"/>
          </p:nvPr>
        </p:nvSpPr>
        <p:spPr>
          <a:xfrm>
            <a:off x="1958775" y="4157976"/>
            <a:ext cx="8804475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2400"/>
            </a:pPr>
            <a:r>
              <a:rPr lang="en-US">
                <a:latin typeface="Google Sans" panose="020B0604020202020204" charset="0"/>
              </a:rPr>
              <a:t>The current Web Graphics standard</a:t>
            </a:r>
          </a:p>
        </p:txBody>
      </p:sp>
      <p:sp>
        <p:nvSpPr>
          <p:cNvPr id="18" name="Google Shape;132;p30">
            <a:extLst>
              <a:ext uri="{FF2B5EF4-FFF2-40B4-BE49-F238E27FC236}">
                <a16:creationId xmlns:a16="http://schemas.microsoft.com/office/drawing/2014/main" id="{3374349B-6C48-4ADE-B085-843568F1B9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58775" y="5292184"/>
            <a:ext cx="8804475" cy="477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73710" indent="-457200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EA4335"/>
                </a:solidFill>
                <a:latin typeface="Google Sans"/>
              </a:rPr>
              <a:t>WebGL</a:t>
            </a:r>
            <a:r>
              <a:rPr lang="en-US" sz="3000" dirty="0">
                <a:solidFill>
                  <a:srgbClr val="9E0D0D"/>
                </a:solidFill>
                <a:latin typeface="Google Sans"/>
              </a:rPr>
              <a:t> </a:t>
            </a:r>
            <a:r>
              <a:rPr lang="en-US" sz="3000" dirty="0">
                <a:solidFill>
                  <a:srgbClr val="595959"/>
                </a:solidFill>
                <a:latin typeface="Google Sans"/>
              </a:rPr>
              <a:t>is a Web standard for a </a:t>
            </a:r>
            <a:r>
              <a:rPr lang="en-US" sz="3000" dirty="0">
                <a:solidFill>
                  <a:srgbClr val="EA4335"/>
                </a:solidFill>
                <a:latin typeface="Google Sans"/>
              </a:rPr>
              <a:t>low-level 3D graphics API </a:t>
            </a:r>
          </a:p>
          <a:p>
            <a:pPr marL="473710" indent="-457200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595959"/>
                </a:solidFill>
                <a:latin typeface="Google Sans"/>
              </a:rPr>
              <a:t>WebGL</a:t>
            </a:r>
            <a:r>
              <a:rPr lang="en-US" sz="3000" dirty="0">
                <a:solidFill>
                  <a:srgbClr val="C5499E"/>
                </a:solidFill>
                <a:latin typeface="Google Sans"/>
              </a:rPr>
              <a:t> </a:t>
            </a:r>
            <a:r>
              <a:rPr lang="en-US" sz="3000" dirty="0">
                <a:solidFill>
                  <a:srgbClr val="595959"/>
                </a:solidFill>
                <a:latin typeface="Google Sans"/>
              </a:rPr>
              <a:t>stays very close to the related </a:t>
            </a:r>
            <a:r>
              <a:rPr lang="en-US" sz="3000" dirty="0">
                <a:solidFill>
                  <a:srgbClr val="EA4335"/>
                </a:solidFill>
                <a:latin typeface="Google Sans"/>
              </a:rPr>
              <a:t>OpenGL ES</a:t>
            </a:r>
            <a:r>
              <a:rPr lang="en-US" sz="3000" dirty="0">
                <a:solidFill>
                  <a:srgbClr val="FF3627"/>
                </a:solidFill>
                <a:latin typeface="Google Sans"/>
              </a:rPr>
              <a:t> </a:t>
            </a:r>
            <a:r>
              <a:rPr lang="en-US" sz="3000" dirty="0">
                <a:solidFill>
                  <a:srgbClr val="595959"/>
                </a:solidFill>
                <a:latin typeface="Google Sans"/>
              </a:rPr>
              <a:t>specification</a:t>
            </a:r>
          </a:p>
          <a:p>
            <a:pPr marL="473710" indent="-457200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595959"/>
                </a:solidFill>
                <a:latin typeface="Google Sans"/>
              </a:rPr>
              <a:t>The </a:t>
            </a:r>
            <a:r>
              <a:rPr lang="en-US" sz="3000" dirty="0" err="1">
                <a:solidFill>
                  <a:srgbClr val="EA4335"/>
                </a:solidFill>
                <a:latin typeface="Google Sans"/>
              </a:rPr>
              <a:t>Khronos</a:t>
            </a:r>
            <a:r>
              <a:rPr lang="en-US" sz="3000" dirty="0">
                <a:solidFill>
                  <a:srgbClr val="EA4335"/>
                </a:solidFill>
                <a:latin typeface="Google Sans"/>
              </a:rPr>
              <a:t> Group </a:t>
            </a:r>
            <a:r>
              <a:rPr lang="en-US" sz="3000" dirty="0">
                <a:solidFill>
                  <a:srgbClr val="595959"/>
                </a:solidFill>
                <a:latin typeface="Google Sans"/>
              </a:rPr>
              <a:t>started</a:t>
            </a:r>
            <a:r>
              <a:rPr lang="en-US" sz="3000" dirty="0">
                <a:solidFill>
                  <a:srgbClr val="EA4335"/>
                </a:solidFill>
                <a:latin typeface="Google Sans"/>
              </a:rPr>
              <a:t> </a:t>
            </a:r>
            <a:r>
              <a:rPr lang="en-US" sz="3000" dirty="0">
                <a:solidFill>
                  <a:srgbClr val="595959"/>
                </a:solidFill>
                <a:latin typeface="Google Sans"/>
              </a:rPr>
              <a:t>developing</a:t>
            </a:r>
            <a:r>
              <a:rPr lang="en-US" sz="3000" dirty="0">
                <a:solidFill>
                  <a:srgbClr val="EA4335"/>
                </a:solidFill>
                <a:latin typeface="Google Sans"/>
              </a:rPr>
              <a:t> </a:t>
            </a:r>
            <a:r>
              <a:rPr lang="en-US" sz="3000" dirty="0">
                <a:solidFill>
                  <a:srgbClr val="595959"/>
                </a:solidFill>
                <a:latin typeface="Google Sans"/>
              </a:rPr>
              <a:t>WebGL</a:t>
            </a:r>
            <a:r>
              <a:rPr lang="en-US" sz="3000" dirty="0">
                <a:solidFill>
                  <a:srgbClr val="FFA65C"/>
                </a:solidFill>
                <a:latin typeface="Google Sans"/>
              </a:rPr>
              <a:t> </a:t>
            </a:r>
            <a:r>
              <a:rPr lang="en-US" sz="3000" dirty="0">
                <a:solidFill>
                  <a:srgbClr val="595959"/>
                </a:solidFill>
                <a:latin typeface="Google Sans"/>
              </a:rPr>
              <a:t>in 2009</a:t>
            </a:r>
          </a:p>
          <a:p>
            <a:pPr marL="473710" indent="-457200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3000" dirty="0">
                <a:solidFill>
                  <a:srgbClr val="EA4335"/>
                </a:solidFill>
                <a:latin typeface="Google Sans"/>
              </a:rPr>
              <a:t>WebGL 2.0 </a:t>
            </a:r>
            <a:r>
              <a:rPr lang="en-US" sz="3000" dirty="0">
                <a:solidFill>
                  <a:srgbClr val="595959"/>
                </a:solidFill>
                <a:latin typeface="Google Sans"/>
              </a:rPr>
              <a:t>is supported by all the major Web browsers after </a:t>
            </a:r>
            <a:r>
              <a:rPr lang="en-US" sz="3000" dirty="0">
                <a:solidFill>
                  <a:srgbClr val="EA4335"/>
                </a:solidFill>
                <a:latin typeface="Google Sans"/>
              </a:rPr>
              <a:t>Safari 15 </a:t>
            </a:r>
            <a:r>
              <a:rPr lang="en-US" sz="3000" dirty="0">
                <a:solidFill>
                  <a:srgbClr val="595959"/>
                </a:solidFill>
                <a:latin typeface="Google Sans"/>
              </a:rPr>
              <a:t>enables it by default in September 2021.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A0FF66-B665-418A-8226-D38443531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089" y="2270152"/>
            <a:ext cx="4358208" cy="4159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332F6C-5FEA-41A1-B240-ECB642493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8089" y="7680408"/>
            <a:ext cx="4358208" cy="4030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834990-F9BB-45E4-A2F4-26AA3DA44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1549" y="2300597"/>
            <a:ext cx="4358208" cy="4157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E1E9F9-653E-4FA9-A3A3-342411029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1549" y="7760439"/>
            <a:ext cx="4358208" cy="3950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Google Shape;202;p36">
            <a:extLst>
              <a:ext uri="{FF2B5EF4-FFF2-40B4-BE49-F238E27FC236}">
                <a16:creationId xmlns:a16="http://schemas.microsoft.com/office/drawing/2014/main" id="{E8A0F5C8-6A3C-44E6-9D42-4FBEE8778741}"/>
              </a:ext>
            </a:extLst>
          </p:cNvPr>
          <p:cNvSpPr txBox="1"/>
          <p:nvPr/>
        </p:nvSpPr>
        <p:spPr>
          <a:xfrm>
            <a:off x="13181645" y="716637"/>
            <a:ext cx="8601462" cy="83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D2E3FC"/>
                </a:solidFill>
                <a:latin typeface="Google Sans" panose="020B0604020202020204" charset="0"/>
              </a:rPr>
              <a:t>Where we are using WebGL</a:t>
            </a:r>
            <a:r>
              <a:rPr lang="en" sz="4400">
                <a:solidFill>
                  <a:srgbClr val="D2E3FC"/>
                </a:solidFill>
              </a:rPr>
              <a:t> </a:t>
            </a:r>
            <a:endParaRPr sz="4400">
              <a:solidFill>
                <a:srgbClr val="D2E3FC"/>
              </a:solidFill>
            </a:endParaRPr>
          </a:p>
        </p:txBody>
      </p:sp>
      <p:sp>
        <p:nvSpPr>
          <p:cNvPr id="10" name="Google Shape;202;p36">
            <a:extLst>
              <a:ext uri="{FF2B5EF4-FFF2-40B4-BE49-F238E27FC236}">
                <a16:creationId xmlns:a16="http://schemas.microsoft.com/office/drawing/2014/main" id="{589B866E-A778-4CD3-9C32-FD0F40788BC9}"/>
              </a:ext>
            </a:extLst>
          </p:cNvPr>
          <p:cNvSpPr txBox="1"/>
          <p:nvPr/>
        </p:nvSpPr>
        <p:spPr>
          <a:xfrm>
            <a:off x="14479740" y="6596716"/>
            <a:ext cx="2205365" cy="51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2E3FC"/>
                </a:solidFill>
                <a:latin typeface="Google Sans" panose="020B0604020202020204" charset="0"/>
              </a:rPr>
              <a:t>3D Model Display</a:t>
            </a:r>
            <a:endParaRPr sz="2000">
              <a:solidFill>
                <a:srgbClr val="D2E3FC"/>
              </a:solidFill>
            </a:endParaRPr>
          </a:p>
        </p:txBody>
      </p:sp>
      <p:sp>
        <p:nvSpPr>
          <p:cNvPr id="11" name="Google Shape;202;p36">
            <a:extLst>
              <a:ext uri="{FF2B5EF4-FFF2-40B4-BE49-F238E27FC236}">
                <a16:creationId xmlns:a16="http://schemas.microsoft.com/office/drawing/2014/main" id="{D41B308C-A3A0-4B27-A056-FBDF7EC68FF2}"/>
              </a:ext>
            </a:extLst>
          </p:cNvPr>
          <p:cNvSpPr txBox="1"/>
          <p:nvPr/>
        </p:nvSpPr>
        <p:spPr>
          <a:xfrm>
            <a:off x="14124759" y="11901328"/>
            <a:ext cx="2844867" cy="51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2E3FC"/>
                </a:solidFill>
                <a:latin typeface="Google Sans" panose="020B0604020202020204" charset="0"/>
              </a:rPr>
              <a:t>Scientific Visualization</a:t>
            </a:r>
            <a:endParaRPr sz="2000">
              <a:solidFill>
                <a:srgbClr val="D2E3FC"/>
              </a:solidFill>
            </a:endParaRPr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B4E7CBD0-7375-4231-B12B-A23660BC6023}"/>
              </a:ext>
            </a:extLst>
          </p:cNvPr>
          <p:cNvSpPr txBox="1"/>
          <p:nvPr/>
        </p:nvSpPr>
        <p:spPr>
          <a:xfrm>
            <a:off x="19449437" y="6596716"/>
            <a:ext cx="3622431" cy="51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2E3FC"/>
                </a:solidFill>
              </a:rPr>
              <a:t>Geographic Data Visualization</a:t>
            </a:r>
            <a:endParaRPr sz="2000">
              <a:solidFill>
                <a:srgbClr val="D2E3FC"/>
              </a:solidFill>
            </a:endParaRPr>
          </a:p>
        </p:txBody>
      </p:sp>
      <p:sp>
        <p:nvSpPr>
          <p:cNvPr id="13" name="Google Shape;202;p36">
            <a:extLst>
              <a:ext uri="{FF2B5EF4-FFF2-40B4-BE49-F238E27FC236}">
                <a16:creationId xmlns:a16="http://schemas.microsoft.com/office/drawing/2014/main" id="{71AE0CDA-2B3E-4B04-852A-E02CC6AD44A2}"/>
              </a:ext>
            </a:extLst>
          </p:cNvPr>
          <p:cNvSpPr txBox="1"/>
          <p:nvPr/>
        </p:nvSpPr>
        <p:spPr>
          <a:xfrm>
            <a:off x="20594891" y="11901328"/>
            <a:ext cx="1331524" cy="51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2E3FC"/>
                </a:solidFill>
                <a:latin typeface="Google Sans" panose="020B0604020202020204" charset="0"/>
              </a:rPr>
              <a:t>WebXR</a:t>
            </a:r>
            <a:endParaRPr sz="2000">
              <a:solidFill>
                <a:srgbClr val="D2E3F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/>
              <a:t>WebGL Issues</a:t>
            </a:r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title" idx="2"/>
          </p:nvPr>
        </p:nvSpPr>
        <p:spPr>
          <a:xfrm>
            <a:off x="1469576" y="3104203"/>
            <a:ext cx="21863200" cy="1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2400"/>
            </a:pPr>
            <a:r>
              <a:rPr lang="en-US"/>
              <a:t>WebGL is late</a:t>
            </a:r>
            <a:endParaRPr/>
          </a:p>
        </p:txBody>
      </p:sp>
      <p:grpSp>
        <p:nvGrpSpPr>
          <p:cNvPr id="11" name="Google Shape;454;p39">
            <a:extLst>
              <a:ext uri="{FF2B5EF4-FFF2-40B4-BE49-F238E27FC236}">
                <a16:creationId xmlns:a16="http://schemas.microsoft.com/office/drawing/2014/main" id="{60A3FDAE-878B-417D-B3F4-388F48368769}"/>
              </a:ext>
            </a:extLst>
          </p:cNvPr>
          <p:cNvGrpSpPr/>
          <p:nvPr/>
        </p:nvGrpSpPr>
        <p:grpSpPr>
          <a:xfrm>
            <a:off x="2908709" y="5427021"/>
            <a:ext cx="20134125" cy="150820"/>
            <a:chOff x="-32" y="0"/>
            <a:chExt cx="9664072" cy="68102"/>
          </a:xfrm>
        </p:grpSpPr>
        <p:sp>
          <p:nvSpPr>
            <p:cNvPr id="12" name="Google Shape;455;p39">
              <a:extLst>
                <a:ext uri="{FF2B5EF4-FFF2-40B4-BE49-F238E27FC236}">
                  <a16:creationId xmlns:a16="http://schemas.microsoft.com/office/drawing/2014/main" id="{152881CA-953B-4D95-88A6-485CFD62C865}"/>
                </a:ext>
              </a:extLst>
            </p:cNvPr>
            <p:cNvSpPr/>
            <p:nvPr/>
          </p:nvSpPr>
          <p:spPr>
            <a:xfrm>
              <a:off x="6622" y="378"/>
              <a:ext cx="9648900" cy="6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56;p39">
              <a:extLst>
                <a:ext uri="{FF2B5EF4-FFF2-40B4-BE49-F238E27FC236}">
                  <a16:creationId xmlns:a16="http://schemas.microsoft.com/office/drawing/2014/main" id="{309DD324-CC54-424D-8BB1-28732DDFAC17}"/>
                </a:ext>
              </a:extLst>
            </p:cNvPr>
            <p:cNvSpPr/>
            <p:nvPr/>
          </p:nvSpPr>
          <p:spPr>
            <a:xfrm rot="5400000">
              <a:off x="287171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57;p39">
              <a:extLst>
                <a:ext uri="{FF2B5EF4-FFF2-40B4-BE49-F238E27FC236}">
                  <a16:creationId xmlns:a16="http://schemas.microsoft.com/office/drawing/2014/main" id="{433E8140-E88E-41D5-BE99-08F27E4B67CE}"/>
                </a:ext>
              </a:extLst>
            </p:cNvPr>
            <p:cNvSpPr/>
            <p:nvPr/>
          </p:nvSpPr>
          <p:spPr>
            <a:xfrm rot="5400000">
              <a:off x="267843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58;p39">
              <a:extLst>
                <a:ext uri="{FF2B5EF4-FFF2-40B4-BE49-F238E27FC236}">
                  <a16:creationId xmlns:a16="http://schemas.microsoft.com/office/drawing/2014/main" id="{52E488CD-8F6A-428F-9794-4E8AE71E4384}"/>
                </a:ext>
              </a:extLst>
            </p:cNvPr>
            <p:cNvSpPr/>
            <p:nvPr/>
          </p:nvSpPr>
          <p:spPr>
            <a:xfrm rot="5400000">
              <a:off x="24861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59;p39">
              <a:extLst>
                <a:ext uri="{FF2B5EF4-FFF2-40B4-BE49-F238E27FC236}">
                  <a16:creationId xmlns:a16="http://schemas.microsoft.com/office/drawing/2014/main" id="{73E6662E-9D36-400C-906F-88FC9AAD9C86}"/>
                </a:ext>
              </a:extLst>
            </p:cNvPr>
            <p:cNvSpPr/>
            <p:nvPr/>
          </p:nvSpPr>
          <p:spPr>
            <a:xfrm rot="5400000">
              <a:off x="229381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60;p39">
              <a:extLst>
                <a:ext uri="{FF2B5EF4-FFF2-40B4-BE49-F238E27FC236}">
                  <a16:creationId xmlns:a16="http://schemas.microsoft.com/office/drawing/2014/main" id="{B67730F2-5A99-4E13-AC2B-016F25AF061A}"/>
                </a:ext>
              </a:extLst>
            </p:cNvPr>
            <p:cNvSpPr/>
            <p:nvPr/>
          </p:nvSpPr>
          <p:spPr>
            <a:xfrm rot="5400000">
              <a:off x="21014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61;p39">
              <a:extLst>
                <a:ext uri="{FF2B5EF4-FFF2-40B4-BE49-F238E27FC236}">
                  <a16:creationId xmlns:a16="http://schemas.microsoft.com/office/drawing/2014/main" id="{46508F59-E387-4C45-A09D-EBC88A16BDB6}"/>
                </a:ext>
              </a:extLst>
            </p:cNvPr>
            <p:cNvSpPr/>
            <p:nvPr/>
          </p:nvSpPr>
          <p:spPr>
            <a:xfrm rot="5400000">
              <a:off x="210139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62;p39">
              <a:extLst>
                <a:ext uri="{FF2B5EF4-FFF2-40B4-BE49-F238E27FC236}">
                  <a16:creationId xmlns:a16="http://schemas.microsoft.com/office/drawing/2014/main" id="{2AF691A5-FCD3-497C-A540-DA5A4A475BC0}"/>
                </a:ext>
              </a:extLst>
            </p:cNvPr>
            <p:cNvSpPr/>
            <p:nvPr/>
          </p:nvSpPr>
          <p:spPr>
            <a:xfrm rot="5400000">
              <a:off x="1908120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63;p39">
              <a:extLst>
                <a:ext uri="{FF2B5EF4-FFF2-40B4-BE49-F238E27FC236}">
                  <a16:creationId xmlns:a16="http://schemas.microsoft.com/office/drawing/2014/main" id="{55B6B9F4-7432-43DF-B9FB-00701C5B3920}"/>
                </a:ext>
              </a:extLst>
            </p:cNvPr>
            <p:cNvSpPr/>
            <p:nvPr/>
          </p:nvSpPr>
          <p:spPr>
            <a:xfrm rot="5400000">
              <a:off x="17157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64;p39">
              <a:extLst>
                <a:ext uri="{FF2B5EF4-FFF2-40B4-BE49-F238E27FC236}">
                  <a16:creationId xmlns:a16="http://schemas.microsoft.com/office/drawing/2014/main" id="{5E9C7908-32ED-4677-8249-131F7F4B4516}"/>
                </a:ext>
              </a:extLst>
            </p:cNvPr>
            <p:cNvSpPr/>
            <p:nvPr/>
          </p:nvSpPr>
          <p:spPr>
            <a:xfrm rot="5400000">
              <a:off x="1523499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65;p39">
              <a:extLst>
                <a:ext uri="{FF2B5EF4-FFF2-40B4-BE49-F238E27FC236}">
                  <a16:creationId xmlns:a16="http://schemas.microsoft.com/office/drawing/2014/main" id="{2F15DD12-8E8C-4EB5-82E6-EC337B5FD1FD}"/>
                </a:ext>
              </a:extLst>
            </p:cNvPr>
            <p:cNvSpPr/>
            <p:nvPr/>
          </p:nvSpPr>
          <p:spPr>
            <a:xfrm rot="5400000">
              <a:off x="133116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66;p39">
              <a:extLst>
                <a:ext uri="{FF2B5EF4-FFF2-40B4-BE49-F238E27FC236}">
                  <a16:creationId xmlns:a16="http://schemas.microsoft.com/office/drawing/2014/main" id="{87F0E32B-C325-4AF9-930F-686091C533A3}"/>
                </a:ext>
              </a:extLst>
            </p:cNvPr>
            <p:cNvSpPr/>
            <p:nvPr/>
          </p:nvSpPr>
          <p:spPr>
            <a:xfrm rot="5400000">
              <a:off x="11378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67;p39">
              <a:extLst>
                <a:ext uri="{FF2B5EF4-FFF2-40B4-BE49-F238E27FC236}">
                  <a16:creationId xmlns:a16="http://schemas.microsoft.com/office/drawing/2014/main" id="{A6D12782-AB5C-44A7-8AB9-3A186184AE3C}"/>
                </a:ext>
              </a:extLst>
            </p:cNvPr>
            <p:cNvSpPr/>
            <p:nvPr/>
          </p:nvSpPr>
          <p:spPr>
            <a:xfrm rot="5400000">
              <a:off x="945472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68;p39">
              <a:extLst>
                <a:ext uri="{FF2B5EF4-FFF2-40B4-BE49-F238E27FC236}">
                  <a16:creationId xmlns:a16="http://schemas.microsoft.com/office/drawing/2014/main" id="{DD63B0F2-0D06-483F-9412-A7C41A76B801}"/>
                </a:ext>
              </a:extLst>
            </p:cNvPr>
            <p:cNvSpPr/>
            <p:nvPr/>
          </p:nvSpPr>
          <p:spPr>
            <a:xfrm rot="5400000">
              <a:off x="7531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69;p39">
              <a:extLst>
                <a:ext uri="{FF2B5EF4-FFF2-40B4-BE49-F238E27FC236}">
                  <a16:creationId xmlns:a16="http://schemas.microsoft.com/office/drawing/2014/main" id="{214D25A5-167E-41B8-8A09-D6BD65D7AE6E}"/>
                </a:ext>
              </a:extLst>
            </p:cNvPr>
            <p:cNvSpPr/>
            <p:nvPr/>
          </p:nvSpPr>
          <p:spPr>
            <a:xfrm rot="5400000">
              <a:off x="560851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70;p39">
              <a:extLst>
                <a:ext uri="{FF2B5EF4-FFF2-40B4-BE49-F238E27FC236}">
                  <a16:creationId xmlns:a16="http://schemas.microsoft.com/office/drawing/2014/main" id="{B864B3F4-0BAE-4ECC-B256-2A4E82CC50CE}"/>
                </a:ext>
              </a:extLst>
            </p:cNvPr>
            <p:cNvSpPr/>
            <p:nvPr/>
          </p:nvSpPr>
          <p:spPr>
            <a:xfrm rot="5400000">
              <a:off x="56076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71;p39">
              <a:extLst>
                <a:ext uri="{FF2B5EF4-FFF2-40B4-BE49-F238E27FC236}">
                  <a16:creationId xmlns:a16="http://schemas.microsoft.com/office/drawing/2014/main" id="{CE235F81-432E-4909-B40E-4FD0BA65D124}"/>
                </a:ext>
              </a:extLst>
            </p:cNvPr>
            <p:cNvSpPr/>
            <p:nvPr/>
          </p:nvSpPr>
          <p:spPr>
            <a:xfrm rot="5400000">
              <a:off x="3674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72;p39">
              <a:extLst>
                <a:ext uri="{FF2B5EF4-FFF2-40B4-BE49-F238E27FC236}">
                  <a16:creationId xmlns:a16="http://schemas.microsoft.com/office/drawing/2014/main" id="{48E3C145-01FA-479B-AAC0-4D71D1D2FADF}"/>
                </a:ext>
              </a:extLst>
            </p:cNvPr>
            <p:cNvSpPr/>
            <p:nvPr/>
          </p:nvSpPr>
          <p:spPr>
            <a:xfrm rot="5400000">
              <a:off x="17515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73;p39">
              <a:extLst>
                <a:ext uri="{FF2B5EF4-FFF2-40B4-BE49-F238E27FC236}">
                  <a16:creationId xmlns:a16="http://schemas.microsoft.com/office/drawing/2014/main" id="{C15A36FD-B52D-4C4B-99BD-FA91ADA74FC7}"/>
                </a:ext>
              </a:extLst>
            </p:cNvPr>
            <p:cNvSpPr/>
            <p:nvPr/>
          </p:nvSpPr>
          <p:spPr>
            <a:xfrm rot="5400000">
              <a:off x="-17132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74;p39">
              <a:extLst>
                <a:ext uri="{FF2B5EF4-FFF2-40B4-BE49-F238E27FC236}">
                  <a16:creationId xmlns:a16="http://schemas.microsoft.com/office/drawing/2014/main" id="{E720C320-6550-4914-ADD3-C1217828EEB5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75;p39">
              <a:extLst>
                <a:ext uri="{FF2B5EF4-FFF2-40B4-BE49-F238E27FC236}">
                  <a16:creationId xmlns:a16="http://schemas.microsoft.com/office/drawing/2014/main" id="{DB51ABDE-C8D4-4DA7-B509-A8C3B8A72C1A}"/>
                </a:ext>
              </a:extLst>
            </p:cNvPr>
            <p:cNvSpPr/>
            <p:nvPr/>
          </p:nvSpPr>
          <p:spPr>
            <a:xfrm rot="5400000">
              <a:off x="556728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76;p39">
              <a:extLst>
                <a:ext uri="{FF2B5EF4-FFF2-40B4-BE49-F238E27FC236}">
                  <a16:creationId xmlns:a16="http://schemas.microsoft.com/office/drawing/2014/main" id="{EB0FC4E4-9210-4CED-8A52-FA569E60A329}"/>
                </a:ext>
              </a:extLst>
            </p:cNvPr>
            <p:cNvSpPr/>
            <p:nvPr/>
          </p:nvSpPr>
          <p:spPr>
            <a:xfrm rot="5400000">
              <a:off x="53749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77;p39">
              <a:extLst>
                <a:ext uri="{FF2B5EF4-FFF2-40B4-BE49-F238E27FC236}">
                  <a16:creationId xmlns:a16="http://schemas.microsoft.com/office/drawing/2014/main" id="{30B4438B-B3F1-4B7D-8873-01191387C234}"/>
                </a:ext>
              </a:extLst>
            </p:cNvPr>
            <p:cNvSpPr/>
            <p:nvPr/>
          </p:nvSpPr>
          <p:spPr>
            <a:xfrm rot="5400000">
              <a:off x="518266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78;p39">
              <a:extLst>
                <a:ext uri="{FF2B5EF4-FFF2-40B4-BE49-F238E27FC236}">
                  <a16:creationId xmlns:a16="http://schemas.microsoft.com/office/drawing/2014/main" id="{77FBC7FC-A606-4B5F-A39D-69652E53DA37}"/>
                </a:ext>
              </a:extLst>
            </p:cNvPr>
            <p:cNvSpPr/>
            <p:nvPr/>
          </p:nvSpPr>
          <p:spPr>
            <a:xfrm rot="5400000">
              <a:off x="49903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79;p39">
              <a:extLst>
                <a:ext uri="{FF2B5EF4-FFF2-40B4-BE49-F238E27FC236}">
                  <a16:creationId xmlns:a16="http://schemas.microsoft.com/office/drawing/2014/main" id="{92C53B4C-966D-4BED-9589-26A47C136362}"/>
                </a:ext>
              </a:extLst>
            </p:cNvPr>
            <p:cNvSpPr/>
            <p:nvPr/>
          </p:nvSpPr>
          <p:spPr>
            <a:xfrm rot="5400000">
              <a:off x="499024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80;p39">
              <a:extLst>
                <a:ext uri="{FF2B5EF4-FFF2-40B4-BE49-F238E27FC236}">
                  <a16:creationId xmlns:a16="http://schemas.microsoft.com/office/drawing/2014/main" id="{2D566606-E6C6-4D97-859C-D2B4FE200982}"/>
                </a:ext>
              </a:extLst>
            </p:cNvPr>
            <p:cNvSpPr/>
            <p:nvPr/>
          </p:nvSpPr>
          <p:spPr>
            <a:xfrm rot="5400000">
              <a:off x="47969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81;p39">
              <a:extLst>
                <a:ext uri="{FF2B5EF4-FFF2-40B4-BE49-F238E27FC236}">
                  <a16:creationId xmlns:a16="http://schemas.microsoft.com/office/drawing/2014/main" id="{B7323C17-00AC-4766-A80A-70C152A96555}"/>
                </a:ext>
              </a:extLst>
            </p:cNvPr>
            <p:cNvSpPr/>
            <p:nvPr/>
          </p:nvSpPr>
          <p:spPr>
            <a:xfrm rot="5400000">
              <a:off x="46046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82;p39">
              <a:extLst>
                <a:ext uri="{FF2B5EF4-FFF2-40B4-BE49-F238E27FC236}">
                  <a16:creationId xmlns:a16="http://schemas.microsoft.com/office/drawing/2014/main" id="{BE17E6CC-132A-437F-8817-9DD1E98CDF34}"/>
                </a:ext>
              </a:extLst>
            </p:cNvPr>
            <p:cNvSpPr/>
            <p:nvPr/>
          </p:nvSpPr>
          <p:spPr>
            <a:xfrm rot="5400000">
              <a:off x="44123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83;p39">
              <a:extLst>
                <a:ext uri="{FF2B5EF4-FFF2-40B4-BE49-F238E27FC236}">
                  <a16:creationId xmlns:a16="http://schemas.microsoft.com/office/drawing/2014/main" id="{5B8564CC-1E3F-4715-93E5-760978A46CFC}"/>
                </a:ext>
              </a:extLst>
            </p:cNvPr>
            <p:cNvSpPr/>
            <p:nvPr/>
          </p:nvSpPr>
          <p:spPr>
            <a:xfrm rot="5400000">
              <a:off x="42200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84;p39">
              <a:extLst>
                <a:ext uri="{FF2B5EF4-FFF2-40B4-BE49-F238E27FC236}">
                  <a16:creationId xmlns:a16="http://schemas.microsoft.com/office/drawing/2014/main" id="{AF9C15A4-29EB-49C8-A084-B23F677D668C}"/>
                </a:ext>
              </a:extLst>
            </p:cNvPr>
            <p:cNvSpPr/>
            <p:nvPr/>
          </p:nvSpPr>
          <p:spPr>
            <a:xfrm rot="5400000">
              <a:off x="40266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85;p39">
              <a:extLst>
                <a:ext uri="{FF2B5EF4-FFF2-40B4-BE49-F238E27FC236}">
                  <a16:creationId xmlns:a16="http://schemas.microsoft.com/office/drawing/2014/main" id="{21139B43-ED04-4356-B06C-A351FFDB178F}"/>
                </a:ext>
              </a:extLst>
            </p:cNvPr>
            <p:cNvSpPr/>
            <p:nvPr/>
          </p:nvSpPr>
          <p:spPr>
            <a:xfrm rot="5400000">
              <a:off x="383431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86;p39">
              <a:extLst>
                <a:ext uri="{FF2B5EF4-FFF2-40B4-BE49-F238E27FC236}">
                  <a16:creationId xmlns:a16="http://schemas.microsoft.com/office/drawing/2014/main" id="{1DDE5054-3E9E-42FF-9AB6-9DD19F408760}"/>
                </a:ext>
              </a:extLst>
            </p:cNvPr>
            <p:cNvSpPr/>
            <p:nvPr/>
          </p:nvSpPr>
          <p:spPr>
            <a:xfrm rot="5400000">
              <a:off x="36420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87;p39">
              <a:extLst>
                <a:ext uri="{FF2B5EF4-FFF2-40B4-BE49-F238E27FC236}">
                  <a16:creationId xmlns:a16="http://schemas.microsoft.com/office/drawing/2014/main" id="{578D7D93-AA83-47DD-A6DC-950DC2950EF8}"/>
                </a:ext>
              </a:extLst>
            </p:cNvPr>
            <p:cNvSpPr/>
            <p:nvPr/>
          </p:nvSpPr>
          <p:spPr>
            <a:xfrm rot="5400000">
              <a:off x="34496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88;p39">
              <a:extLst>
                <a:ext uri="{FF2B5EF4-FFF2-40B4-BE49-F238E27FC236}">
                  <a16:creationId xmlns:a16="http://schemas.microsoft.com/office/drawing/2014/main" id="{2EF6F479-0F6F-4055-A988-A6683A827C0C}"/>
                </a:ext>
              </a:extLst>
            </p:cNvPr>
            <p:cNvSpPr/>
            <p:nvPr/>
          </p:nvSpPr>
          <p:spPr>
            <a:xfrm rot="5400000">
              <a:off x="344961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89;p39">
              <a:extLst>
                <a:ext uri="{FF2B5EF4-FFF2-40B4-BE49-F238E27FC236}">
                  <a16:creationId xmlns:a16="http://schemas.microsoft.com/office/drawing/2014/main" id="{4EE69A28-87A5-459B-A5CC-990A64872AB5}"/>
                </a:ext>
              </a:extLst>
            </p:cNvPr>
            <p:cNvSpPr/>
            <p:nvPr/>
          </p:nvSpPr>
          <p:spPr>
            <a:xfrm rot="5400000">
              <a:off x="32563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90;p39">
              <a:extLst>
                <a:ext uri="{FF2B5EF4-FFF2-40B4-BE49-F238E27FC236}">
                  <a16:creationId xmlns:a16="http://schemas.microsoft.com/office/drawing/2014/main" id="{27C66E8A-0033-4491-829E-2F49FB4DFF02}"/>
                </a:ext>
              </a:extLst>
            </p:cNvPr>
            <p:cNvSpPr/>
            <p:nvPr/>
          </p:nvSpPr>
          <p:spPr>
            <a:xfrm rot="5400000">
              <a:off x="30640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91;p39">
              <a:extLst>
                <a:ext uri="{FF2B5EF4-FFF2-40B4-BE49-F238E27FC236}">
                  <a16:creationId xmlns:a16="http://schemas.microsoft.com/office/drawing/2014/main" id="{A7EE3D1A-6B42-4926-82F8-990018035103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2;p39">
              <a:extLst>
                <a:ext uri="{FF2B5EF4-FFF2-40B4-BE49-F238E27FC236}">
                  <a16:creationId xmlns:a16="http://schemas.microsoft.com/office/drawing/2014/main" id="{4A1530E1-63B7-4C50-8AD6-381B5D01E38F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93;p39">
              <a:extLst>
                <a:ext uri="{FF2B5EF4-FFF2-40B4-BE49-F238E27FC236}">
                  <a16:creationId xmlns:a16="http://schemas.microsoft.com/office/drawing/2014/main" id="{A2BFBB2D-1F9C-4036-80FE-2ADC569D2CE3}"/>
                </a:ext>
              </a:extLst>
            </p:cNvPr>
            <p:cNvSpPr/>
            <p:nvPr/>
          </p:nvSpPr>
          <p:spPr>
            <a:xfrm rot="5400000">
              <a:off x="749352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94;p39">
              <a:extLst>
                <a:ext uri="{FF2B5EF4-FFF2-40B4-BE49-F238E27FC236}">
                  <a16:creationId xmlns:a16="http://schemas.microsoft.com/office/drawing/2014/main" id="{B6CD6491-8B78-47E8-8504-73B583292C1B}"/>
                </a:ext>
              </a:extLst>
            </p:cNvPr>
            <p:cNvSpPr/>
            <p:nvPr/>
          </p:nvSpPr>
          <p:spPr>
            <a:xfrm rot="5400000">
              <a:off x="730119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95;p39">
              <a:extLst>
                <a:ext uri="{FF2B5EF4-FFF2-40B4-BE49-F238E27FC236}">
                  <a16:creationId xmlns:a16="http://schemas.microsoft.com/office/drawing/2014/main" id="{A6E6440D-67BD-4390-BB13-8CF84781DB82}"/>
                </a:ext>
              </a:extLst>
            </p:cNvPr>
            <p:cNvSpPr/>
            <p:nvPr/>
          </p:nvSpPr>
          <p:spPr>
            <a:xfrm rot="5400000">
              <a:off x="710890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96;p39">
              <a:extLst>
                <a:ext uri="{FF2B5EF4-FFF2-40B4-BE49-F238E27FC236}">
                  <a16:creationId xmlns:a16="http://schemas.microsoft.com/office/drawing/2014/main" id="{7F9889F1-A709-44C8-A349-EE9AA42C4B44}"/>
                </a:ext>
              </a:extLst>
            </p:cNvPr>
            <p:cNvSpPr/>
            <p:nvPr/>
          </p:nvSpPr>
          <p:spPr>
            <a:xfrm rot="5400000">
              <a:off x="69165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97;p39">
              <a:extLst>
                <a:ext uri="{FF2B5EF4-FFF2-40B4-BE49-F238E27FC236}">
                  <a16:creationId xmlns:a16="http://schemas.microsoft.com/office/drawing/2014/main" id="{B8E5C1C7-E1B3-49CA-B1CC-3F162050F978}"/>
                </a:ext>
              </a:extLst>
            </p:cNvPr>
            <p:cNvSpPr/>
            <p:nvPr/>
          </p:nvSpPr>
          <p:spPr>
            <a:xfrm rot="5400000">
              <a:off x="691648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98;p39">
              <a:extLst>
                <a:ext uri="{FF2B5EF4-FFF2-40B4-BE49-F238E27FC236}">
                  <a16:creationId xmlns:a16="http://schemas.microsoft.com/office/drawing/2014/main" id="{37B1CB1D-B381-4C4B-B013-29F7C0AF5B61}"/>
                </a:ext>
              </a:extLst>
            </p:cNvPr>
            <p:cNvSpPr/>
            <p:nvPr/>
          </p:nvSpPr>
          <p:spPr>
            <a:xfrm rot="5400000">
              <a:off x="67232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99;p39">
              <a:extLst>
                <a:ext uri="{FF2B5EF4-FFF2-40B4-BE49-F238E27FC236}">
                  <a16:creationId xmlns:a16="http://schemas.microsoft.com/office/drawing/2014/main" id="{F7570873-15BF-49FB-AB0A-F20F2E3EF582}"/>
                </a:ext>
              </a:extLst>
            </p:cNvPr>
            <p:cNvSpPr/>
            <p:nvPr/>
          </p:nvSpPr>
          <p:spPr>
            <a:xfrm rot="5400000">
              <a:off x="65308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00;p39">
              <a:extLst>
                <a:ext uri="{FF2B5EF4-FFF2-40B4-BE49-F238E27FC236}">
                  <a16:creationId xmlns:a16="http://schemas.microsoft.com/office/drawing/2014/main" id="{5212D779-B5CC-4617-83F1-4B65FFFF86B8}"/>
                </a:ext>
              </a:extLst>
            </p:cNvPr>
            <p:cNvSpPr/>
            <p:nvPr/>
          </p:nvSpPr>
          <p:spPr>
            <a:xfrm rot="5400000">
              <a:off x="63385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01;p39">
              <a:extLst>
                <a:ext uri="{FF2B5EF4-FFF2-40B4-BE49-F238E27FC236}">
                  <a16:creationId xmlns:a16="http://schemas.microsoft.com/office/drawing/2014/main" id="{D4CD9084-BEDB-4F84-BBFC-E99494DA1065}"/>
                </a:ext>
              </a:extLst>
            </p:cNvPr>
            <p:cNvSpPr/>
            <p:nvPr/>
          </p:nvSpPr>
          <p:spPr>
            <a:xfrm rot="5400000">
              <a:off x="61462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02;p39">
              <a:extLst>
                <a:ext uri="{FF2B5EF4-FFF2-40B4-BE49-F238E27FC236}">
                  <a16:creationId xmlns:a16="http://schemas.microsoft.com/office/drawing/2014/main" id="{6C982483-8221-4DAF-BCD2-6B7B79091DB6}"/>
                </a:ext>
              </a:extLst>
            </p:cNvPr>
            <p:cNvSpPr/>
            <p:nvPr/>
          </p:nvSpPr>
          <p:spPr>
            <a:xfrm rot="5400000">
              <a:off x="595289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03;p39">
              <a:extLst>
                <a:ext uri="{FF2B5EF4-FFF2-40B4-BE49-F238E27FC236}">
                  <a16:creationId xmlns:a16="http://schemas.microsoft.com/office/drawing/2014/main" id="{DC695C97-12EC-4237-AEE9-D1AA897B2EEC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04;p39">
              <a:extLst>
                <a:ext uri="{FF2B5EF4-FFF2-40B4-BE49-F238E27FC236}">
                  <a16:creationId xmlns:a16="http://schemas.microsoft.com/office/drawing/2014/main" id="{3EBF2394-9FA7-4397-B16A-6236952706BA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05;p39">
              <a:extLst>
                <a:ext uri="{FF2B5EF4-FFF2-40B4-BE49-F238E27FC236}">
                  <a16:creationId xmlns:a16="http://schemas.microsoft.com/office/drawing/2014/main" id="{E0F1553B-ADD6-4DD9-BA63-78D15692D545}"/>
                </a:ext>
              </a:extLst>
            </p:cNvPr>
            <p:cNvSpPr/>
            <p:nvPr/>
          </p:nvSpPr>
          <p:spPr>
            <a:xfrm rot="5400000">
              <a:off x="9613040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06;p39">
              <a:extLst>
                <a:ext uri="{FF2B5EF4-FFF2-40B4-BE49-F238E27FC236}">
                  <a16:creationId xmlns:a16="http://schemas.microsoft.com/office/drawing/2014/main" id="{991F74A5-526F-467F-ABD4-6911876E40F4}"/>
                </a:ext>
              </a:extLst>
            </p:cNvPr>
            <p:cNvSpPr/>
            <p:nvPr/>
          </p:nvSpPr>
          <p:spPr>
            <a:xfrm rot="5400000">
              <a:off x="941976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07;p39">
              <a:extLst>
                <a:ext uri="{FF2B5EF4-FFF2-40B4-BE49-F238E27FC236}">
                  <a16:creationId xmlns:a16="http://schemas.microsoft.com/office/drawing/2014/main" id="{C36AE420-4BD8-47BB-8F3B-55941C33D338}"/>
                </a:ext>
              </a:extLst>
            </p:cNvPr>
            <p:cNvSpPr/>
            <p:nvPr/>
          </p:nvSpPr>
          <p:spPr>
            <a:xfrm rot="5400000">
              <a:off x="922743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08;p39">
              <a:extLst>
                <a:ext uri="{FF2B5EF4-FFF2-40B4-BE49-F238E27FC236}">
                  <a16:creationId xmlns:a16="http://schemas.microsoft.com/office/drawing/2014/main" id="{CECC1D78-FB5F-49F3-801D-3246A0718FB9}"/>
                </a:ext>
              </a:extLst>
            </p:cNvPr>
            <p:cNvSpPr/>
            <p:nvPr/>
          </p:nvSpPr>
          <p:spPr>
            <a:xfrm rot="5400000">
              <a:off x="903514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09;p39">
              <a:extLst>
                <a:ext uri="{FF2B5EF4-FFF2-40B4-BE49-F238E27FC236}">
                  <a16:creationId xmlns:a16="http://schemas.microsoft.com/office/drawing/2014/main" id="{79BB3152-FF22-49A1-94F2-E1DAB6C84C32}"/>
                </a:ext>
              </a:extLst>
            </p:cNvPr>
            <p:cNvSpPr/>
            <p:nvPr/>
          </p:nvSpPr>
          <p:spPr>
            <a:xfrm rot="5400000">
              <a:off x="884281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10;p39">
              <a:extLst>
                <a:ext uri="{FF2B5EF4-FFF2-40B4-BE49-F238E27FC236}">
                  <a16:creationId xmlns:a16="http://schemas.microsoft.com/office/drawing/2014/main" id="{E9F7B8D6-D300-4A5D-96E5-CD8F99922AFE}"/>
                </a:ext>
              </a:extLst>
            </p:cNvPr>
            <p:cNvSpPr/>
            <p:nvPr/>
          </p:nvSpPr>
          <p:spPr>
            <a:xfrm rot="5400000">
              <a:off x="884272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11;p39">
              <a:extLst>
                <a:ext uri="{FF2B5EF4-FFF2-40B4-BE49-F238E27FC236}">
                  <a16:creationId xmlns:a16="http://schemas.microsoft.com/office/drawing/2014/main" id="{3B6AC535-B4BD-45C5-99F7-6731494BC52B}"/>
                </a:ext>
              </a:extLst>
            </p:cNvPr>
            <p:cNvSpPr/>
            <p:nvPr/>
          </p:nvSpPr>
          <p:spPr>
            <a:xfrm rot="5400000">
              <a:off x="86494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12;p39">
              <a:extLst>
                <a:ext uri="{FF2B5EF4-FFF2-40B4-BE49-F238E27FC236}">
                  <a16:creationId xmlns:a16="http://schemas.microsoft.com/office/drawing/2014/main" id="{CA40E6CC-6925-4A7D-8BED-0C4BC2857A16}"/>
                </a:ext>
              </a:extLst>
            </p:cNvPr>
            <p:cNvSpPr/>
            <p:nvPr/>
          </p:nvSpPr>
          <p:spPr>
            <a:xfrm rot="5400000">
              <a:off x="8457115" y="17102"/>
              <a:ext cx="68100" cy="3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13;p39">
              <a:extLst>
                <a:ext uri="{FF2B5EF4-FFF2-40B4-BE49-F238E27FC236}">
                  <a16:creationId xmlns:a16="http://schemas.microsoft.com/office/drawing/2014/main" id="{5ECF9818-9972-4D08-8FB7-2065E8D639EA}"/>
                </a:ext>
              </a:extLst>
            </p:cNvPr>
            <p:cNvSpPr/>
            <p:nvPr/>
          </p:nvSpPr>
          <p:spPr>
            <a:xfrm rot="5400000">
              <a:off x="826482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14;p39">
              <a:extLst>
                <a:ext uri="{FF2B5EF4-FFF2-40B4-BE49-F238E27FC236}">
                  <a16:creationId xmlns:a16="http://schemas.microsoft.com/office/drawing/2014/main" id="{0F46966B-02B9-4E77-9E20-6D967719B40A}"/>
                </a:ext>
              </a:extLst>
            </p:cNvPr>
            <p:cNvSpPr/>
            <p:nvPr/>
          </p:nvSpPr>
          <p:spPr>
            <a:xfrm rot="5400000">
              <a:off x="80724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15;p39">
              <a:extLst>
                <a:ext uri="{FF2B5EF4-FFF2-40B4-BE49-F238E27FC236}">
                  <a16:creationId xmlns:a16="http://schemas.microsoft.com/office/drawing/2014/main" id="{1570E0D6-51CC-4287-B3EF-0722A93F0F29}"/>
                </a:ext>
              </a:extLst>
            </p:cNvPr>
            <p:cNvSpPr/>
            <p:nvPr/>
          </p:nvSpPr>
          <p:spPr>
            <a:xfrm rot="5400000">
              <a:off x="78791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16;p39">
              <a:extLst>
                <a:ext uri="{FF2B5EF4-FFF2-40B4-BE49-F238E27FC236}">
                  <a16:creationId xmlns:a16="http://schemas.microsoft.com/office/drawing/2014/main" id="{35C96491-B63A-4E38-BC21-F9ABF39D97E6}"/>
                </a:ext>
              </a:extLst>
            </p:cNvPr>
            <p:cNvSpPr/>
            <p:nvPr/>
          </p:nvSpPr>
          <p:spPr>
            <a:xfrm rot="5400000">
              <a:off x="29647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17;p39">
              <a:extLst>
                <a:ext uri="{FF2B5EF4-FFF2-40B4-BE49-F238E27FC236}">
                  <a16:creationId xmlns:a16="http://schemas.microsoft.com/office/drawing/2014/main" id="{F9F55D78-986D-4ADF-B0CF-A6C6DBECFE6D}"/>
                </a:ext>
              </a:extLst>
            </p:cNvPr>
            <p:cNvSpPr/>
            <p:nvPr/>
          </p:nvSpPr>
          <p:spPr>
            <a:xfrm rot="5400000">
              <a:off x="277152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518;p39">
              <a:extLst>
                <a:ext uri="{FF2B5EF4-FFF2-40B4-BE49-F238E27FC236}">
                  <a16:creationId xmlns:a16="http://schemas.microsoft.com/office/drawing/2014/main" id="{B3152CC1-B9BE-4AAF-83FF-2299F1FD3F0A}"/>
                </a:ext>
              </a:extLst>
            </p:cNvPr>
            <p:cNvSpPr/>
            <p:nvPr/>
          </p:nvSpPr>
          <p:spPr>
            <a:xfrm rot="5400000">
              <a:off x="25791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519;p39">
              <a:extLst>
                <a:ext uri="{FF2B5EF4-FFF2-40B4-BE49-F238E27FC236}">
                  <a16:creationId xmlns:a16="http://schemas.microsoft.com/office/drawing/2014/main" id="{EABF1502-E808-4936-A7D5-7D72C25CE52E}"/>
                </a:ext>
              </a:extLst>
            </p:cNvPr>
            <p:cNvSpPr/>
            <p:nvPr/>
          </p:nvSpPr>
          <p:spPr>
            <a:xfrm rot="5400000">
              <a:off x="23868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520;p39">
              <a:extLst>
                <a:ext uri="{FF2B5EF4-FFF2-40B4-BE49-F238E27FC236}">
                  <a16:creationId xmlns:a16="http://schemas.microsoft.com/office/drawing/2014/main" id="{4FC0E0DE-1286-4438-9D71-DF3F90DC6517}"/>
                </a:ext>
              </a:extLst>
            </p:cNvPr>
            <p:cNvSpPr/>
            <p:nvPr/>
          </p:nvSpPr>
          <p:spPr>
            <a:xfrm rot="5400000">
              <a:off x="21945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521;p39">
              <a:extLst>
                <a:ext uri="{FF2B5EF4-FFF2-40B4-BE49-F238E27FC236}">
                  <a16:creationId xmlns:a16="http://schemas.microsoft.com/office/drawing/2014/main" id="{51693F7F-AE8A-4494-8645-49CF8CBE0065}"/>
                </a:ext>
              </a:extLst>
            </p:cNvPr>
            <p:cNvSpPr/>
            <p:nvPr/>
          </p:nvSpPr>
          <p:spPr>
            <a:xfrm rot="5400000">
              <a:off x="21944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522;p39">
              <a:extLst>
                <a:ext uri="{FF2B5EF4-FFF2-40B4-BE49-F238E27FC236}">
                  <a16:creationId xmlns:a16="http://schemas.microsoft.com/office/drawing/2014/main" id="{2D7A855C-AD65-4884-A365-F98EC8357E9A}"/>
                </a:ext>
              </a:extLst>
            </p:cNvPr>
            <p:cNvSpPr/>
            <p:nvPr/>
          </p:nvSpPr>
          <p:spPr>
            <a:xfrm rot="5400000">
              <a:off x="200120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523;p39">
              <a:extLst>
                <a:ext uri="{FF2B5EF4-FFF2-40B4-BE49-F238E27FC236}">
                  <a16:creationId xmlns:a16="http://schemas.microsoft.com/office/drawing/2014/main" id="{ED624186-FFB1-4850-B3CC-7FCE43EB8C9E}"/>
                </a:ext>
              </a:extLst>
            </p:cNvPr>
            <p:cNvSpPr/>
            <p:nvPr/>
          </p:nvSpPr>
          <p:spPr>
            <a:xfrm rot="5400000">
              <a:off x="18088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524;p39">
              <a:extLst>
                <a:ext uri="{FF2B5EF4-FFF2-40B4-BE49-F238E27FC236}">
                  <a16:creationId xmlns:a16="http://schemas.microsoft.com/office/drawing/2014/main" id="{CC162E17-64F2-4B87-85B0-4BF68A628776}"/>
                </a:ext>
              </a:extLst>
            </p:cNvPr>
            <p:cNvSpPr/>
            <p:nvPr/>
          </p:nvSpPr>
          <p:spPr>
            <a:xfrm rot="5400000">
              <a:off x="161658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525;p39">
              <a:extLst>
                <a:ext uri="{FF2B5EF4-FFF2-40B4-BE49-F238E27FC236}">
                  <a16:creationId xmlns:a16="http://schemas.microsoft.com/office/drawing/2014/main" id="{5FE090A4-B95D-4CAB-92AE-9B2208B75EFB}"/>
                </a:ext>
              </a:extLst>
            </p:cNvPr>
            <p:cNvSpPr/>
            <p:nvPr/>
          </p:nvSpPr>
          <p:spPr>
            <a:xfrm rot="5400000">
              <a:off x="142425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526;p39">
              <a:extLst>
                <a:ext uri="{FF2B5EF4-FFF2-40B4-BE49-F238E27FC236}">
                  <a16:creationId xmlns:a16="http://schemas.microsoft.com/office/drawing/2014/main" id="{76291BDB-2D97-4BD6-B809-30EBFE740D99}"/>
                </a:ext>
              </a:extLst>
            </p:cNvPr>
            <p:cNvSpPr/>
            <p:nvPr/>
          </p:nvSpPr>
          <p:spPr>
            <a:xfrm rot="5400000">
              <a:off x="12308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527;p39">
              <a:extLst>
                <a:ext uri="{FF2B5EF4-FFF2-40B4-BE49-F238E27FC236}">
                  <a16:creationId xmlns:a16="http://schemas.microsoft.com/office/drawing/2014/main" id="{EFECBEFD-29B8-4B38-9D00-FBD1F8DB837D}"/>
                </a:ext>
              </a:extLst>
            </p:cNvPr>
            <p:cNvSpPr/>
            <p:nvPr/>
          </p:nvSpPr>
          <p:spPr>
            <a:xfrm rot="5400000">
              <a:off x="103855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528;p39">
              <a:extLst>
                <a:ext uri="{FF2B5EF4-FFF2-40B4-BE49-F238E27FC236}">
                  <a16:creationId xmlns:a16="http://schemas.microsoft.com/office/drawing/2014/main" id="{DCA7D137-6C7C-4609-BC8D-98DEAD036F15}"/>
                </a:ext>
              </a:extLst>
            </p:cNvPr>
            <p:cNvSpPr/>
            <p:nvPr/>
          </p:nvSpPr>
          <p:spPr>
            <a:xfrm rot="5400000">
              <a:off x="84626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529;p39">
              <a:extLst>
                <a:ext uri="{FF2B5EF4-FFF2-40B4-BE49-F238E27FC236}">
                  <a16:creationId xmlns:a16="http://schemas.microsoft.com/office/drawing/2014/main" id="{48552C76-4371-426B-AB53-FE9369FC0A33}"/>
                </a:ext>
              </a:extLst>
            </p:cNvPr>
            <p:cNvSpPr/>
            <p:nvPr/>
          </p:nvSpPr>
          <p:spPr>
            <a:xfrm rot="5400000">
              <a:off x="65393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530;p39">
              <a:extLst>
                <a:ext uri="{FF2B5EF4-FFF2-40B4-BE49-F238E27FC236}">
                  <a16:creationId xmlns:a16="http://schemas.microsoft.com/office/drawing/2014/main" id="{9138AD64-4BC7-4C87-8A44-8182DD3CF067}"/>
                </a:ext>
              </a:extLst>
            </p:cNvPr>
            <p:cNvSpPr/>
            <p:nvPr/>
          </p:nvSpPr>
          <p:spPr>
            <a:xfrm rot="5400000">
              <a:off x="6538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531;p39">
              <a:extLst>
                <a:ext uri="{FF2B5EF4-FFF2-40B4-BE49-F238E27FC236}">
                  <a16:creationId xmlns:a16="http://schemas.microsoft.com/office/drawing/2014/main" id="{76631017-C015-4051-8055-2E9AEAB9D2BC}"/>
                </a:ext>
              </a:extLst>
            </p:cNvPr>
            <p:cNvSpPr/>
            <p:nvPr/>
          </p:nvSpPr>
          <p:spPr>
            <a:xfrm rot="5400000">
              <a:off x="4605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532;p39">
              <a:extLst>
                <a:ext uri="{FF2B5EF4-FFF2-40B4-BE49-F238E27FC236}">
                  <a16:creationId xmlns:a16="http://schemas.microsoft.com/office/drawing/2014/main" id="{33BA130E-65A6-4B3D-AD9C-D381208412D6}"/>
                </a:ext>
              </a:extLst>
            </p:cNvPr>
            <p:cNvSpPr/>
            <p:nvPr/>
          </p:nvSpPr>
          <p:spPr>
            <a:xfrm rot="5400000">
              <a:off x="26824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533;p39">
              <a:extLst>
                <a:ext uri="{FF2B5EF4-FFF2-40B4-BE49-F238E27FC236}">
                  <a16:creationId xmlns:a16="http://schemas.microsoft.com/office/drawing/2014/main" id="{3568BDF6-DEC4-485A-ADF8-C27EADEC5F51}"/>
                </a:ext>
              </a:extLst>
            </p:cNvPr>
            <p:cNvSpPr/>
            <p:nvPr/>
          </p:nvSpPr>
          <p:spPr>
            <a:xfrm rot="5400000">
              <a:off x="7595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534;p39">
              <a:extLst>
                <a:ext uri="{FF2B5EF4-FFF2-40B4-BE49-F238E27FC236}">
                  <a16:creationId xmlns:a16="http://schemas.microsoft.com/office/drawing/2014/main" id="{D0F4D689-AD37-4BAC-8ECA-7B714E3CE5A7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535;p39">
              <a:extLst>
                <a:ext uri="{FF2B5EF4-FFF2-40B4-BE49-F238E27FC236}">
                  <a16:creationId xmlns:a16="http://schemas.microsoft.com/office/drawing/2014/main" id="{D8F28924-CBB3-48E4-9DC7-A2EA6D3C0AAD}"/>
                </a:ext>
              </a:extLst>
            </p:cNvPr>
            <p:cNvSpPr/>
            <p:nvPr/>
          </p:nvSpPr>
          <p:spPr>
            <a:xfrm rot="5400000">
              <a:off x="566036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536;p39">
              <a:extLst>
                <a:ext uri="{FF2B5EF4-FFF2-40B4-BE49-F238E27FC236}">
                  <a16:creationId xmlns:a16="http://schemas.microsoft.com/office/drawing/2014/main" id="{D45111E7-E68A-4D7E-AF2F-90F8AA26EA12}"/>
                </a:ext>
              </a:extLst>
            </p:cNvPr>
            <p:cNvSpPr/>
            <p:nvPr/>
          </p:nvSpPr>
          <p:spPr>
            <a:xfrm rot="5400000">
              <a:off x="546803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537;p39">
              <a:extLst>
                <a:ext uri="{FF2B5EF4-FFF2-40B4-BE49-F238E27FC236}">
                  <a16:creationId xmlns:a16="http://schemas.microsoft.com/office/drawing/2014/main" id="{20B931EB-56FE-4A85-B156-91560ED2879B}"/>
                </a:ext>
              </a:extLst>
            </p:cNvPr>
            <p:cNvSpPr/>
            <p:nvPr/>
          </p:nvSpPr>
          <p:spPr>
            <a:xfrm rot="5400000">
              <a:off x="52757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538;p39">
              <a:extLst>
                <a:ext uri="{FF2B5EF4-FFF2-40B4-BE49-F238E27FC236}">
                  <a16:creationId xmlns:a16="http://schemas.microsoft.com/office/drawing/2014/main" id="{2BB3E4E1-50CE-4A51-B76C-FD537295B486}"/>
                </a:ext>
              </a:extLst>
            </p:cNvPr>
            <p:cNvSpPr/>
            <p:nvPr/>
          </p:nvSpPr>
          <p:spPr>
            <a:xfrm rot="5400000">
              <a:off x="50834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539;p39">
              <a:extLst>
                <a:ext uri="{FF2B5EF4-FFF2-40B4-BE49-F238E27FC236}">
                  <a16:creationId xmlns:a16="http://schemas.microsoft.com/office/drawing/2014/main" id="{84B5E480-A8A9-454E-BEBA-51F7E5D21886}"/>
                </a:ext>
              </a:extLst>
            </p:cNvPr>
            <p:cNvSpPr/>
            <p:nvPr/>
          </p:nvSpPr>
          <p:spPr>
            <a:xfrm rot="5400000">
              <a:off x="50833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540;p39">
              <a:extLst>
                <a:ext uri="{FF2B5EF4-FFF2-40B4-BE49-F238E27FC236}">
                  <a16:creationId xmlns:a16="http://schemas.microsoft.com/office/drawing/2014/main" id="{02552150-192B-43F1-9881-1DCFBC937596}"/>
                </a:ext>
              </a:extLst>
            </p:cNvPr>
            <p:cNvSpPr/>
            <p:nvPr/>
          </p:nvSpPr>
          <p:spPr>
            <a:xfrm rot="5400000">
              <a:off x="48900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541;p39">
              <a:extLst>
                <a:ext uri="{FF2B5EF4-FFF2-40B4-BE49-F238E27FC236}">
                  <a16:creationId xmlns:a16="http://schemas.microsoft.com/office/drawing/2014/main" id="{5CB0478E-8468-45BD-976A-3F7098FADD74}"/>
                </a:ext>
              </a:extLst>
            </p:cNvPr>
            <p:cNvSpPr/>
            <p:nvPr/>
          </p:nvSpPr>
          <p:spPr>
            <a:xfrm rot="5400000">
              <a:off x="469771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542;p39">
              <a:extLst>
                <a:ext uri="{FF2B5EF4-FFF2-40B4-BE49-F238E27FC236}">
                  <a16:creationId xmlns:a16="http://schemas.microsoft.com/office/drawing/2014/main" id="{2A0A7F61-7F31-4E09-9012-B91133B77DF7}"/>
                </a:ext>
              </a:extLst>
            </p:cNvPr>
            <p:cNvSpPr/>
            <p:nvPr/>
          </p:nvSpPr>
          <p:spPr>
            <a:xfrm rot="5400000">
              <a:off x="450542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543;p39">
              <a:extLst>
                <a:ext uri="{FF2B5EF4-FFF2-40B4-BE49-F238E27FC236}">
                  <a16:creationId xmlns:a16="http://schemas.microsoft.com/office/drawing/2014/main" id="{CD178C5F-7B4F-4622-8B95-84C5490BE50D}"/>
                </a:ext>
              </a:extLst>
            </p:cNvPr>
            <p:cNvSpPr/>
            <p:nvPr/>
          </p:nvSpPr>
          <p:spPr>
            <a:xfrm rot="5400000">
              <a:off x="43130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544;p39">
              <a:extLst>
                <a:ext uri="{FF2B5EF4-FFF2-40B4-BE49-F238E27FC236}">
                  <a16:creationId xmlns:a16="http://schemas.microsoft.com/office/drawing/2014/main" id="{E2E5D459-D193-4517-A0CE-D3F9C514CCF0}"/>
                </a:ext>
              </a:extLst>
            </p:cNvPr>
            <p:cNvSpPr/>
            <p:nvPr/>
          </p:nvSpPr>
          <p:spPr>
            <a:xfrm rot="5400000">
              <a:off x="41197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545;p39">
              <a:extLst>
                <a:ext uri="{FF2B5EF4-FFF2-40B4-BE49-F238E27FC236}">
                  <a16:creationId xmlns:a16="http://schemas.microsoft.com/office/drawing/2014/main" id="{AA0846C1-EFD5-42D7-836F-7FCF1074A876}"/>
                </a:ext>
              </a:extLst>
            </p:cNvPr>
            <p:cNvSpPr/>
            <p:nvPr/>
          </p:nvSpPr>
          <p:spPr>
            <a:xfrm rot="5400000">
              <a:off x="39274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546;p39">
              <a:extLst>
                <a:ext uri="{FF2B5EF4-FFF2-40B4-BE49-F238E27FC236}">
                  <a16:creationId xmlns:a16="http://schemas.microsoft.com/office/drawing/2014/main" id="{1B928BFF-7C6D-4B8C-A52A-F4FDB5E35200}"/>
                </a:ext>
              </a:extLst>
            </p:cNvPr>
            <p:cNvSpPr/>
            <p:nvPr/>
          </p:nvSpPr>
          <p:spPr>
            <a:xfrm rot="5400000">
              <a:off x="37351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547;p39">
              <a:extLst>
                <a:ext uri="{FF2B5EF4-FFF2-40B4-BE49-F238E27FC236}">
                  <a16:creationId xmlns:a16="http://schemas.microsoft.com/office/drawing/2014/main" id="{EA2551A6-916D-4AF9-B328-CCA14A4EA860}"/>
                </a:ext>
              </a:extLst>
            </p:cNvPr>
            <p:cNvSpPr/>
            <p:nvPr/>
          </p:nvSpPr>
          <p:spPr>
            <a:xfrm rot="5400000">
              <a:off x="35427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548;p39">
              <a:extLst>
                <a:ext uri="{FF2B5EF4-FFF2-40B4-BE49-F238E27FC236}">
                  <a16:creationId xmlns:a16="http://schemas.microsoft.com/office/drawing/2014/main" id="{BFAB98E1-D0E6-4419-AF99-C88C0B62A164}"/>
                </a:ext>
              </a:extLst>
            </p:cNvPr>
            <p:cNvSpPr/>
            <p:nvPr/>
          </p:nvSpPr>
          <p:spPr>
            <a:xfrm rot="5400000">
              <a:off x="354269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549;p39">
              <a:extLst>
                <a:ext uri="{FF2B5EF4-FFF2-40B4-BE49-F238E27FC236}">
                  <a16:creationId xmlns:a16="http://schemas.microsoft.com/office/drawing/2014/main" id="{D334F1D0-0875-4531-8E79-6D8B0CE87598}"/>
                </a:ext>
              </a:extLst>
            </p:cNvPr>
            <p:cNvSpPr/>
            <p:nvPr/>
          </p:nvSpPr>
          <p:spPr>
            <a:xfrm rot="5400000">
              <a:off x="334941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550;p39">
              <a:extLst>
                <a:ext uri="{FF2B5EF4-FFF2-40B4-BE49-F238E27FC236}">
                  <a16:creationId xmlns:a16="http://schemas.microsoft.com/office/drawing/2014/main" id="{CB675C4A-8B5A-46E9-8BD4-A91390EC60FB}"/>
                </a:ext>
              </a:extLst>
            </p:cNvPr>
            <p:cNvSpPr/>
            <p:nvPr/>
          </p:nvSpPr>
          <p:spPr>
            <a:xfrm rot="5400000">
              <a:off x="315708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551;p39">
              <a:extLst>
                <a:ext uri="{FF2B5EF4-FFF2-40B4-BE49-F238E27FC236}">
                  <a16:creationId xmlns:a16="http://schemas.microsoft.com/office/drawing/2014/main" id="{3D9D413C-C493-4036-B674-A1D89CDC5EC0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552;p39">
              <a:extLst>
                <a:ext uri="{FF2B5EF4-FFF2-40B4-BE49-F238E27FC236}">
                  <a16:creationId xmlns:a16="http://schemas.microsoft.com/office/drawing/2014/main" id="{5DA20D4C-1944-4796-8DA3-42031589ECE8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553;p39">
              <a:extLst>
                <a:ext uri="{FF2B5EF4-FFF2-40B4-BE49-F238E27FC236}">
                  <a16:creationId xmlns:a16="http://schemas.microsoft.com/office/drawing/2014/main" id="{12188929-6411-456E-9F3E-87E5431765F3}"/>
                </a:ext>
              </a:extLst>
            </p:cNvPr>
            <p:cNvSpPr/>
            <p:nvPr/>
          </p:nvSpPr>
          <p:spPr>
            <a:xfrm rot="5400000">
              <a:off x="75866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554;p39">
              <a:extLst>
                <a:ext uri="{FF2B5EF4-FFF2-40B4-BE49-F238E27FC236}">
                  <a16:creationId xmlns:a16="http://schemas.microsoft.com/office/drawing/2014/main" id="{F2688FF3-53EA-4507-99B5-CCF7C6348C0D}"/>
                </a:ext>
              </a:extLst>
            </p:cNvPr>
            <p:cNvSpPr/>
            <p:nvPr/>
          </p:nvSpPr>
          <p:spPr>
            <a:xfrm rot="5400000">
              <a:off x="73942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555;p39">
              <a:extLst>
                <a:ext uri="{FF2B5EF4-FFF2-40B4-BE49-F238E27FC236}">
                  <a16:creationId xmlns:a16="http://schemas.microsoft.com/office/drawing/2014/main" id="{27350396-2442-4FEC-A933-37EFE11093B6}"/>
                </a:ext>
              </a:extLst>
            </p:cNvPr>
            <p:cNvSpPr/>
            <p:nvPr/>
          </p:nvSpPr>
          <p:spPr>
            <a:xfrm rot="5400000">
              <a:off x="72019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556;p39">
              <a:extLst>
                <a:ext uri="{FF2B5EF4-FFF2-40B4-BE49-F238E27FC236}">
                  <a16:creationId xmlns:a16="http://schemas.microsoft.com/office/drawing/2014/main" id="{CA2E1012-E3FC-4B90-A163-23FE3A29AAB2}"/>
                </a:ext>
              </a:extLst>
            </p:cNvPr>
            <p:cNvSpPr/>
            <p:nvPr/>
          </p:nvSpPr>
          <p:spPr>
            <a:xfrm rot="5400000">
              <a:off x="70096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557;p39">
              <a:extLst>
                <a:ext uri="{FF2B5EF4-FFF2-40B4-BE49-F238E27FC236}">
                  <a16:creationId xmlns:a16="http://schemas.microsoft.com/office/drawing/2014/main" id="{A5BC04E9-610C-41D2-BB44-192C95FAE994}"/>
                </a:ext>
              </a:extLst>
            </p:cNvPr>
            <p:cNvSpPr/>
            <p:nvPr/>
          </p:nvSpPr>
          <p:spPr>
            <a:xfrm rot="5400000">
              <a:off x="700956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558;p39">
              <a:extLst>
                <a:ext uri="{FF2B5EF4-FFF2-40B4-BE49-F238E27FC236}">
                  <a16:creationId xmlns:a16="http://schemas.microsoft.com/office/drawing/2014/main" id="{77778F08-D7A1-4CF7-9FCC-65D6E6E4C11F}"/>
                </a:ext>
              </a:extLst>
            </p:cNvPr>
            <p:cNvSpPr/>
            <p:nvPr/>
          </p:nvSpPr>
          <p:spPr>
            <a:xfrm rot="5400000">
              <a:off x="681629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559;p39">
              <a:extLst>
                <a:ext uri="{FF2B5EF4-FFF2-40B4-BE49-F238E27FC236}">
                  <a16:creationId xmlns:a16="http://schemas.microsoft.com/office/drawing/2014/main" id="{3031F5CC-3519-4B04-9ADB-BDBB9597DC36}"/>
                </a:ext>
              </a:extLst>
            </p:cNvPr>
            <p:cNvSpPr/>
            <p:nvPr/>
          </p:nvSpPr>
          <p:spPr>
            <a:xfrm rot="5400000">
              <a:off x="662395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560;p39">
              <a:extLst>
                <a:ext uri="{FF2B5EF4-FFF2-40B4-BE49-F238E27FC236}">
                  <a16:creationId xmlns:a16="http://schemas.microsoft.com/office/drawing/2014/main" id="{FFC85EF1-AEBB-44F7-8C9C-F273B047E0A8}"/>
                </a:ext>
              </a:extLst>
            </p:cNvPr>
            <p:cNvSpPr/>
            <p:nvPr/>
          </p:nvSpPr>
          <p:spPr>
            <a:xfrm rot="5400000">
              <a:off x="64316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561;p39">
              <a:extLst>
                <a:ext uri="{FF2B5EF4-FFF2-40B4-BE49-F238E27FC236}">
                  <a16:creationId xmlns:a16="http://schemas.microsoft.com/office/drawing/2014/main" id="{1F360F55-2F26-4AC9-B150-6B40207611BE}"/>
                </a:ext>
              </a:extLst>
            </p:cNvPr>
            <p:cNvSpPr/>
            <p:nvPr/>
          </p:nvSpPr>
          <p:spPr>
            <a:xfrm rot="5400000">
              <a:off x="623933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562;p39">
              <a:extLst>
                <a:ext uri="{FF2B5EF4-FFF2-40B4-BE49-F238E27FC236}">
                  <a16:creationId xmlns:a16="http://schemas.microsoft.com/office/drawing/2014/main" id="{650BE6D2-2983-49DE-9094-EFA989D3867D}"/>
                </a:ext>
              </a:extLst>
            </p:cNvPr>
            <p:cNvSpPr/>
            <p:nvPr/>
          </p:nvSpPr>
          <p:spPr>
            <a:xfrm rot="5400000">
              <a:off x="604597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563;p39">
              <a:extLst>
                <a:ext uri="{FF2B5EF4-FFF2-40B4-BE49-F238E27FC236}">
                  <a16:creationId xmlns:a16="http://schemas.microsoft.com/office/drawing/2014/main" id="{3BB221C8-BE81-4B66-9C49-854B772B9479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564;p39">
              <a:extLst>
                <a:ext uri="{FF2B5EF4-FFF2-40B4-BE49-F238E27FC236}">
                  <a16:creationId xmlns:a16="http://schemas.microsoft.com/office/drawing/2014/main" id="{8F1BB3E0-5142-4604-8AEE-0690817FE82C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565;p39">
              <a:extLst>
                <a:ext uri="{FF2B5EF4-FFF2-40B4-BE49-F238E27FC236}">
                  <a16:creationId xmlns:a16="http://schemas.microsoft.com/office/drawing/2014/main" id="{EBDDF857-FDB3-4BEF-92D4-692AE96FCBB5}"/>
                </a:ext>
              </a:extLst>
            </p:cNvPr>
            <p:cNvSpPr/>
            <p:nvPr/>
          </p:nvSpPr>
          <p:spPr>
            <a:xfrm rot="5400000">
              <a:off x="95128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566;p39">
              <a:extLst>
                <a:ext uri="{FF2B5EF4-FFF2-40B4-BE49-F238E27FC236}">
                  <a16:creationId xmlns:a16="http://schemas.microsoft.com/office/drawing/2014/main" id="{4BE64355-EFB6-4131-B4A4-1FB235D925A2}"/>
                </a:ext>
              </a:extLst>
            </p:cNvPr>
            <p:cNvSpPr/>
            <p:nvPr/>
          </p:nvSpPr>
          <p:spPr>
            <a:xfrm rot="5400000">
              <a:off x="932051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567;p39">
              <a:extLst>
                <a:ext uri="{FF2B5EF4-FFF2-40B4-BE49-F238E27FC236}">
                  <a16:creationId xmlns:a16="http://schemas.microsoft.com/office/drawing/2014/main" id="{6137E395-58C7-40B9-A791-FD4354940EB2}"/>
                </a:ext>
              </a:extLst>
            </p:cNvPr>
            <p:cNvSpPr/>
            <p:nvPr/>
          </p:nvSpPr>
          <p:spPr>
            <a:xfrm rot="5400000">
              <a:off x="91282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568;p39">
              <a:extLst>
                <a:ext uri="{FF2B5EF4-FFF2-40B4-BE49-F238E27FC236}">
                  <a16:creationId xmlns:a16="http://schemas.microsoft.com/office/drawing/2014/main" id="{71AF018A-0367-4DE2-9ECD-3A4A39FDCE78}"/>
                </a:ext>
              </a:extLst>
            </p:cNvPr>
            <p:cNvSpPr/>
            <p:nvPr/>
          </p:nvSpPr>
          <p:spPr>
            <a:xfrm rot="5400000">
              <a:off x="89358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569;p39">
              <a:extLst>
                <a:ext uri="{FF2B5EF4-FFF2-40B4-BE49-F238E27FC236}">
                  <a16:creationId xmlns:a16="http://schemas.microsoft.com/office/drawing/2014/main" id="{517627F2-DEEE-40A2-84AD-A4C21449FBF4}"/>
                </a:ext>
              </a:extLst>
            </p:cNvPr>
            <p:cNvSpPr/>
            <p:nvPr/>
          </p:nvSpPr>
          <p:spPr>
            <a:xfrm rot="5400000">
              <a:off x="893580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570;p39">
              <a:extLst>
                <a:ext uri="{FF2B5EF4-FFF2-40B4-BE49-F238E27FC236}">
                  <a16:creationId xmlns:a16="http://schemas.microsoft.com/office/drawing/2014/main" id="{C13B5241-593F-4752-AFDC-E4F59F3CBC39}"/>
                </a:ext>
              </a:extLst>
            </p:cNvPr>
            <p:cNvSpPr/>
            <p:nvPr/>
          </p:nvSpPr>
          <p:spPr>
            <a:xfrm rot="5400000">
              <a:off x="87425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571;p39">
              <a:extLst>
                <a:ext uri="{FF2B5EF4-FFF2-40B4-BE49-F238E27FC236}">
                  <a16:creationId xmlns:a16="http://schemas.microsoft.com/office/drawing/2014/main" id="{93CC0CAC-B886-4A42-A70B-92D940A83E9B}"/>
                </a:ext>
              </a:extLst>
            </p:cNvPr>
            <p:cNvSpPr/>
            <p:nvPr/>
          </p:nvSpPr>
          <p:spPr>
            <a:xfrm rot="5400000">
              <a:off x="85501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572;p39">
              <a:extLst>
                <a:ext uri="{FF2B5EF4-FFF2-40B4-BE49-F238E27FC236}">
                  <a16:creationId xmlns:a16="http://schemas.microsoft.com/office/drawing/2014/main" id="{B62B891A-CBB4-4B16-8978-1542F749F927}"/>
                </a:ext>
              </a:extLst>
            </p:cNvPr>
            <p:cNvSpPr/>
            <p:nvPr/>
          </p:nvSpPr>
          <p:spPr>
            <a:xfrm rot="5400000">
              <a:off x="835790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573;p39">
              <a:extLst>
                <a:ext uri="{FF2B5EF4-FFF2-40B4-BE49-F238E27FC236}">
                  <a16:creationId xmlns:a16="http://schemas.microsoft.com/office/drawing/2014/main" id="{23FB71C1-07DB-4274-8631-CDA215634340}"/>
                </a:ext>
              </a:extLst>
            </p:cNvPr>
            <p:cNvSpPr/>
            <p:nvPr/>
          </p:nvSpPr>
          <p:spPr>
            <a:xfrm rot="5400000">
              <a:off x="816557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574;p39">
              <a:extLst>
                <a:ext uri="{FF2B5EF4-FFF2-40B4-BE49-F238E27FC236}">
                  <a16:creationId xmlns:a16="http://schemas.microsoft.com/office/drawing/2014/main" id="{7D626949-F3FA-400A-8AAF-A4798427EFB0}"/>
                </a:ext>
              </a:extLst>
            </p:cNvPr>
            <p:cNvSpPr/>
            <p:nvPr/>
          </p:nvSpPr>
          <p:spPr>
            <a:xfrm rot="5400000">
              <a:off x="797221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454;p39">
            <a:extLst>
              <a:ext uri="{FF2B5EF4-FFF2-40B4-BE49-F238E27FC236}">
                <a16:creationId xmlns:a16="http://schemas.microsoft.com/office/drawing/2014/main" id="{E783C555-5137-4CBD-94ED-D2E2E758343F}"/>
              </a:ext>
            </a:extLst>
          </p:cNvPr>
          <p:cNvGrpSpPr/>
          <p:nvPr/>
        </p:nvGrpSpPr>
        <p:grpSpPr>
          <a:xfrm>
            <a:off x="2902767" y="6780559"/>
            <a:ext cx="20134125" cy="150820"/>
            <a:chOff x="-32" y="0"/>
            <a:chExt cx="9664072" cy="68102"/>
          </a:xfrm>
        </p:grpSpPr>
        <p:sp>
          <p:nvSpPr>
            <p:cNvPr id="136" name="Google Shape;455;p39">
              <a:extLst>
                <a:ext uri="{FF2B5EF4-FFF2-40B4-BE49-F238E27FC236}">
                  <a16:creationId xmlns:a16="http://schemas.microsoft.com/office/drawing/2014/main" id="{F3A98733-0B6F-4EEC-ABE8-5D9126CE4963}"/>
                </a:ext>
              </a:extLst>
            </p:cNvPr>
            <p:cNvSpPr/>
            <p:nvPr/>
          </p:nvSpPr>
          <p:spPr>
            <a:xfrm>
              <a:off x="6622" y="378"/>
              <a:ext cx="9648900" cy="6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456;p39">
              <a:extLst>
                <a:ext uri="{FF2B5EF4-FFF2-40B4-BE49-F238E27FC236}">
                  <a16:creationId xmlns:a16="http://schemas.microsoft.com/office/drawing/2014/main" id="{45B44725-1762-4A9F-91B8-847A338A5748}"/>
                </a:ext>
              </a:extLst>
            </p:cNvPr>
            <p:cNvSpPr/>
            <p:nvPr/>
          </p:nvSpPr>
          <p:spPr>
            <a:xfrm rot="5400000">
              <a:off x="287171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457;p39">
              <a:extLst>
                <a:ext uri="{FF2B5EF4-FFF2-40B4-BE49-F238E27FC236}">
                  <a16:creationId xmlns:a16="http://schemas.microsoft.com/office/drawing/2014/main" id="{DCFD9220-5BBE-4FB0-8444-8ABC40D3D44B}"/>
                </a:ext>
              </a:extLst>
            </p:cNvPr>
            <p:cNvSpPr/>
            <p:nvPr/>
          </p:nvSpPr>
          <p:spPr>
            <a:xfrm rot="5400000">
              <a:off x="267843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458;p39">
              <a:extLst>
                <a:ext uri="{FF2B5EF4-FFF2-40B4-BE49-F238E27FC236}">
                  <a16:creationId xmlns:a16="http://schemas.microsoft.com/office/drawing/2014/main" id="{5091FE4F-620E-4AD1-AD46-EC88D4B3860B}"/>
                </a:ext>
              </a:extLst>
            </p:cNvPr>
            <p:cNvSpPr/>
            <p:nvPr/>
          </p:nvSpPr>
          <p:spPr>
            <a:xfrm rot="5400000">
              <a:off x="24861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459;p39">
              <a:extLst>
                <a:ext uri="{FF2B5EF4-FFF2-40B4-BE49-F238E27FC236}">
                  <a16:creationId xmlns:a16="http://schemas.microsoft.com/office/drawing/2014/main" id="{E850D62C-73AC-436C-A03E-6F15F734C5E0}"/>
                </a:ext>
              </a:extLst>
            </p:cNvPr>
            <p:cNvSpPr/>
            <p:nvPr/>
          </p:nvSpPr>
          <p:spPr>
            <a:xfrm rot="5400000">
              <a:off x="229381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460;p39">
              <a:extLst>
                <a:ext uri="{FF2B5EF4-FFF2-40B4-BE49-F238E27FC236}">
                  <a16:creationId xmlns:a16="http://schemas.microsoft.com/office/drawing/2014/main" id="{D697263E-1C46-421F-AC24-ADF7B14BF1BB}"/>
                </a:ext>
              </a:extLst>
            </p:cNvPr>
            <p:cNvSpPr/>
            <p:nvPr/>
          </p:nvSpPr>
          <p:spPr>
            <a:xfrm rot="5400000">
              <a:off x="21014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461;p39">
              <a:extLst>
                <a:ext uri="{FF2B5EF4-FFF2-40B4-BE49-F238E27FC236}">
                  <a16:creationId xmlns:a16="http://schemas.microsoft.com/office/drawing/2014/main" id="{8BB95AAF-3F09-4F67-B8E0-C23613C1E7E7}"/>
                </a:ext>
              </a:extLst>
            </p:cNvPr>
            <p:cNvSpPr/>
            <p:nvPr/>
          </p:nvSpPr>
          <p:spPr>
            <a:xfrm rot="5400000">
              <a:off x="210139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462;p39">
              <a:extLst>
                <a:ext uri="{FF2B5EF4-FFF2-40B4-BE49-F238E27FC236}">
                  <a16:creationId xmlns:a16="http://schemas.microsoft.com/office/drawing/2014/main" id="{77AA6D99-EA54-49B5-975B-FABAF215FA2F}"/>
                </a:ext>
              </a:extLst>
            </p:cNvPr>
            <p:cNvSpPr/>
            <p:nvPr/>
          </p:nvSpPr>
          <p:spPr>
            <a:xfrm rot="5400000">
              <a:off x="1908120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463;p39">
              <a:extLst>
                <a:ext uri="{FF2B5EF4-FFF2-40B4-BE49-F238E27FC236}">
                  <a16:creationId xmlns:a16="http://schemas.microsoft.com/office/drawing/2014/main" id="{70F87E40-5A28-4F63-A8D4-E5065E6FB8F2}"/>
                </a:ext>
              </a:extLst>
            </p:cNvPr>
            <p:cNvSpPr/>
            <p:nvPr/>
          </p:nvSpPr>
          <p:spPr>
            <a:xfrm rot="5400000">
              <a:off x="17157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464;p39">
              <a:extLst>
                <a:ext uri="{FF2B5EF4-FFF2-40B4-BE49-F238E27FC236}">
                  <a16:creationId xmlns:a16="http://schemas.microsoft.com/office/drawing/2014/main" id="{32113D27-3A5A-46F6-A467-E4D8F9FD0111}"/>
                </a:ext>
              </a:extLst>
            </p:cNvPr>
            <p:cNvSpPr/>
            <p:nvPr/>
          </p:nvSpPr>
          <p:spPr>
            <a:xfrm rot="5400000">
              <a:off x="1523499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465;p39">
              <a:extLst>
                <a:ext uri="{FF2B5EF4-FFF2-40B4-BE49-F238E27FC236}">
                  <a16:creationId xmlns:a16="http://schemas.microsoft.com/office/drawing/2014/main" id="{DA39FF90-B877-4A12-B64B-7A6C7A509ABE}"/>
                </a:ext>
              </a:extLst>
            </p:cNvPr>
            <p:cNvSpPr/>
            <p:nvPr/>
          </p:nvSpPr>
          <p:spPr>
            <a:xfrm rot="5400000">
              <a:off x="133116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466;p39">
              <a:extLst>
                <a:ext uri="{FF2B5EF4-FFF2-40B4-BE49-F238E27FC236}">
                  <a16:creationId xmlns:a16="http://schemas.microsoft.com/office/drawing/2014/main" id="{D0FFC80E-C846-4B72-9544-3161F7E10EEF}"/>
                </a:ext>
              </a:extLst>
            </p:cNvPr>
            <p:cNvSpPr/>
            <p:nvPr/>
          </p:nvSpPr>
          <p:spPr>
            <a:xfrm rot="5400000">
              <a:off x="11378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467;p39">
              <a:extLst>
                <a:ext uri="{FF2B5EF4-FFF2-40B4-BE49-F238E27FC236}">
                  <a16:creationId xmlns:a16="http://schemas.microsoft.com/office/drawing/2014/main" id="{30ED052F-3569-4B69-BB40-5F0AB842B8A4}"/>
                </a:ext>
              </a:extLst>
            </p:cNvPr>
            <p:cNvSpPr/>
            <p:nvPr/>
          </p:nvSpPr>
          <p:spPr>
            <a:xfrm rot="5400000">
              <a:off x="945472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468;p39">
              <a:extLst>
                <a:ext uri="{FF2B5EF4-FFF2-40B4-BE49-F238E27FC236}">
                  <a16:creationId xmlns:a16="http://schemas.microsoft.com/office/drawing/2014/main" id="{A3EBD063-E5D0-4F95-BBA2-F5CF50EE29C1}"/>
                </a:ext>
              </a:extLst>
            </p:cNvPr>
            <p:cNvSpPr/>
            <p:nvPr/>
          </p:nvSpPr>
          <p:spPr>
            <a:xfrm rot="5400000">
              <a:off x="7531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469;p39">
              <a:extLst>
                <a:ext uri="{FF2B5EF4-FFF2-40B4-BE49-F238E27FC236}">
                  <a16:creationId xmlns:a16="http://schemas.microsoft.com/office/drawing/2014/main" id="{CACF53EB-594B-45A6-A2B6-1E3D78C05915}"/>
                </a:ext>
              </a:extLst>
            </p:cNvPr>
            <p:cNvSpPr/>
            <p:nvPr/>
          </p:nvSpPr>
          <p:spPr>
            <a:xfrm rot="5400000">
              <a:off x="560851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470;p39">
              <a:extLst>
                <a:ext uri="{FF2B5EF4-FFF2-40B4-BE49-F238E27FC236}">
                  <a16:creationId xmlns:a16="http://schemas.microsoft.com/office/drawing/2014/main" id="{C5C086C2-6F92-4715-AF86-4481A84668CE}"/>
                </a:ext>
              </a:extLst>
            </p:cNvPr>
            <p:cNvSpPr/>
            <p:nvPr/>
          </p:nvSpPr>
          <p:spPr>
            <a:xfrm rot="5400000">
              <a:off x="56076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471;p39">
              <a:extLst>
                <a:ext uri="{FF2B5EF4-FFF2-40B4-BE49-F238E27FC236}">
                  <a16:creationId xmlns:a16="http://schemas.microsoft.com/office/drawing/2014/main" id="{A9C50CC1-8EE6-4839-8049-BBC884DBD1D2}"/>
                </a:ext>
              </a:extLst>
            </p:cNvPr>
            <p:cNvSpPr/>
            <p:nvPr/>
          </p:nvSpPr>
          <p:spPr>
            <a:xfrm rot="5400000">
              <a:off x="3674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472;p39">
              <a:extLst>
                <a:ext uri="{FF2B5EF4-FFF2-40B4-BE49-F238E27FC236}">
                  <a16:creationId xmlns:a16="http://schemas.microsoft.com/office/drawing/2014/main" id="{5DE82662-112D-4CD4-B306-51083500EB52}"/>
                </a:ext>
              </a:extLst>
            </p:cNvPr>
            <p:cNvSpPr/>
            <p:nvPr/>
          </p:nvSpPr>
          <p:spPr>
            <a:xfrm rot="5400000">
              <a:off x="17515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473;p39">
              <a:extLst>
                <a:ext uri="{FF2B5EF4-FFF2-40B4-BE49-F238E27FC236}">
                  <a16:creationId xmlns:a16="http://schemas.microsoft.com/office/drawing/2014/main" id="{EF38A87E-17D7-447E-84C7-5827351BD24E}"/>
                </a:ext>
              </a:extLst>
            </p:cNvPr>
            <p:cNvSpPr/>
            <p:nvPr/>
          </p:nvSpPr>
          <p:spPr>
            <a:xfrm rot="5400000">
              <a:off x="-17132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474;p39">
              <a:extLst>
                <a:ext uri="{FF2B5EF4-FFF2-40B4-BE49-F238E27FC236}">
                  <a16:creationId xmlns:a16="http://schemas.microsoft.com/office/drawing/2014/main" id="{88CE0689-7FC3-417E-BD99-2D9876F9BAA0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475;p39">
              <a:extLst>
                <a:ext uri="{FF2B5EF4-FFF2-40B4-BE49-F238E27FC236}">
                  <a16:creationId xmlns:a16="http://schemas.microsoft.com/office/drawing/2014/main" id="{EC3628C9-22F2-4172-833E-DB98C643A43C}"/>
                </a:ext>
              </a:extLst>
            </p:cNvPr>
            <p:cNvSpPr/>
            <p:nvPr/>
          </p:nvSpPr>
          <p:spPr>
            <a:xfrm rot="5400000">
              <a:off x="556728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476;p39">
              <a:extLst>
                <a:ext uri="{FF2B5EF4-FFF2-40B4-BE49-F238E27FC236}">
                  <a16:creationId xmlns:a16="http://schemas.microsoft.com/office/drawing/2014/main" id="{F16752AB-DDD7-4054-882E-135AFDC475FC}"/>
                </a:ext>
              </a:extLst>
            </p:cNvPr>
            <p:cNvSpPr/>
            <p:nvPr/>
          </p:nvSpPr>
          <p:spPr>
            <a:xfrm rot="5400000">
              <a:off x="53749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477;p39">
              <a:extLst>
                <a:ext uri="{FF2B5EF4-FFF2-40B4-BE49-F238E27FC236}">
                  <a16:creationId xmlns:a16="http://schemas.microsoft.com/office/drawing/2014/main" id="{7485918B-EA38-4033-A5AF-304F26743ADF}"/>
                </a:ext>
              </a:extLst>
            </p:cNvPr>
            <p:cNvSpPr/>
            <p:nvPr/>
          </p:nvSpPr>
          <p:spPr>
            <a:xfrm rot="5400000">
              <a:off x="518266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478;p39">
              <a:extLst>
                <a:ext uri="{FF2B5EF4-FFF2-40B4-BE49-F238E27FC236}">
                  <a16:creationId xmlns:a16="http://schemas.microsoft.com/office/drawing/2014/main" id="{D5980908-C772-4959-ACEC-6725E37AAB73}"/>
                </a:ext>
              </a:extLst>
            </p:cNvPr>
            <p:cNvSpPr/>
            <p:nvPr/>
          </p:nvSpPr>
          <p:spPr>
            <a:xfrm rot="5400000">
              <a:off x="49903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479;p39">
              <a:extLst>
                <a:ext uri="{FF2B5EF4-FFF2-40B4-BE49-F238E27FC236}">
                  <a16:creationId xmlns:a16="http://schemas.microsoft.com/office/drawing/2014/main" id="{C0D1AF40-6757-4B22-9AB5-1D61696013FA}"/>
                </a:ext>
              </a:extLst>
            </p:cNvPr>
            <p:cNvSpPr/>
            <p:nvPr/>
          </p:nvSpPr>
          <p:spPr>
            <a:xfrm rot="5400000">
              <a:off x="499024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480;p39">
              <a:extLst>
                <a:ext uri="{FF2B5EF4-FFF2-40B4-BE49-F238E27FC236}">
                  <a16:creationId xmlns:a16="http://schemas.microsoft.com/office/drawing/2014/main" id="{53C00201-7845-489F-BEE6-F4C0B564AAD3}"/>
                </a:ext>
              </a:extLst>
            </p:cNvPr>
            <p:cNvSpPr/>
            <p:nvPr/>
          </p:nvSpPr>
          <p:spPr>
            <a:xfrm rot="5400000">
              <a:off x="47969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481;p39">
              <a:extLst>
                <a:ext uri="{FF2B5EF4-FFF2-40B4-BE49-F238E27FC236}">
                  <a16:creationId xmlns:a16="http://schemas.microsoft.com/office/drawing/2014/main" id="{FCAB4015-EB9C-49D0-AB4F-0D4460D05208}"/>
                </a:ext>
              </a:extLst>
            </p:cNvPr>
            <p:cNvSpPr/>
            <p:nvPr/>
          </p:nvSpPr>
          <p:spPr>
            <a:xfrm rot="5400000">
              <a:off x="46046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482;p39">
              <a:extLst>
                <a:ext uri="{FF2B5EF4-FFF2-40B4-BE49-F238E27FC236}">
                  <a16:creationId xmlns:a16="http://schemas.microsoft.com/office/drawing/2014/main" id="{FF5B2872-838B-43BE-8EC3-7AE7D1ED0ED5}"/>
                </a:ext>
              </a:extLst>
            </p:cNvPr>
            <p:cNvSpPr/>
            <p:nvPr/>
          </p:nvSpPr>
          <p:spPr>
            <a:xfrm rot="5400000">
              <a:off x="44123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483;p39">
              <a:extLst>
                <a:ext uri="{FF2B5EF4-FFF2-40B4-BE49-F238E27FC236}">
                  <a16:creationId xmlns:a16="http://schemas.microsoft.com/office/drawing/2014/main" id="{1122A16B-A93F-4AB8-9D6A-0EE26B018EC8}"/>
                </a:ext>
              </a:extLst>
            </p:cNvPr>
            <p:cNvSpPr/>
            <p:nvPr/>
          </p:nvSpPr>
          <p:spPr>
            <a:xfrm rot="5400000">
              <a:off x="42200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484;p39">
              <a:extLst>
                <a:ext uri="{FF2B5EF4-FFF2-40B4-BE49-F238E27FC236}">
                  <a16:creationId xmlns:a16="http://schemas.microsoft.com/office/drawing/2014/main" id="{8920521E-4E97-44A0-BCC1-E603C49296F2}"/>
                </a:ext>
              </a:extLst>
            </p:cNvPr>
            <p:cNvSpPr/>
            <p:nvPr/>
          </p:nvSpPr>
          <p:spPr>
            <a:xfrm rot="5400000">
              <a:off x="40266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485;p39">
              <a:extLst>
                <a:ext uri="{FF2B5EF4-FFF2-40B4-BE49-F238E27FC236}">
                  <a16:creationId xmlns:a16="http://schemas.microsoft.com/office/drawing/2014/main" id="{444BB37C-1290-4C09-ADA1-2BE6EBF0D0BC}"/>
                </a:ext>
              </a:extLst>
            </p:cNvPr>
            <p:cNvSpPr/>
            <p:nvPr/>
          </p:nvSpPr>
          <p:spPr>
            <a:xfrm rot="5400000">
              <a:off x="383431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486;p39">
              <a:extLst>
                <a:ext uri="{FF2B5EF4-FFF2-40B4-BE49-F238E27FC236}">
                  <a16:creationId xmlns:a16="http://schemas.microsoft.com/office/drawing/2014/main" id="{9F08ED06-9973-4732-9C75-4B34BB3B1D06}"/>
                </a:ext>
              </a:extLst>
            </p:cNvPr>
            <p:cNvSpPr/>
            <p:nvPr/>
          </p:nvSpPr>
          <p:spPr>
            <a:xfrm rot="5400000">
              <a:off x="36420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487;p39">
              <a:extLst>
                <a:ext uri="{FF2B5EF4-FFF2-40B4-BE49-F238E27FC236}">
                  <a16:creationId xmlns:a16="http://schemas.microsoft.com/office/drawing/2014/main" id="{DCFAC041-3DD6-405E-8712-445F28F278DA}"/>
                </a:ext>
              </a:extLst>
            </p:cNvPr>
            <p:cNvSpPr/>
            <p:nvPr/>
          </p:nvSpPr>
          <p:spPr>
            <a:xfrm rot="5400000">
              <a:off x="34496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488;p39">
              <a:extLst>
                <a:ext uri="{FF2B5EF4-FFF2-40B4-BE49-F238E27FC236}">
                  <a16:creationId xmlns:a16="http://schemas.microsoft.com/office/drawing/2014/main" id="{4557A451-3377-4D53-8079-D8FEFAEAA846}"/>
                </a:ext>
              </a:extLst>
            </p:cNvPr>
            <p:cNvSpPr/>
            <p:nvPr/>
          </p:nvSpPr>
          <p:spPr>
            <a:xfrm rot="5400000">
              <a:off x="344961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489;p39">
              <a:extLst>
                <a:ext uri="{FF2B5EF4-FFF2-40B4-BE49-F238E27FC236}">
                  <a16:creationId xmlns:a16="http://schemas.microsoft.com/office/drawing/2014/main" id="{651F466C-9E26-442F-91E5-319110051601}"/>
                </a:ext>
              </a:extLst>
            </p:cNvPr>
            <p:cNvSpPr/>
            <p:nvPr/>
          </p:nvSpPr>
          <p:spPr>
            <a:xfrm rot="5400000">
              <a:off x="32563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490;p39">
              <a:extLst>
                <a:ext uri="{FF2B5EF4-FFF2-40B4-BE49-F238E27FC236}">
                  <a16:creationId xmlns:a16="http://schemas.microsoft.com/office/drawing/2014/main" id="{D4D7B1CF-E531-478D-B180-6229DEA3314E}"/>
                </a:ext>
              </a:extLst>
            </p:cNvPr>
            <p:cNvSpPr/>
            <p:nvPr/>
          </p:nvSpPr>
          <p:spPr>
            <a:xfrm rot="5400000">
              <a:off x="30640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491;p39">
              <a:extLst>
                <a:ext uri="{FF2B5EF4-FFF2-40B4-BE49-F238E27FC236}">
                  <a16:creationId xmlns:a16="http://schemas.microsoft.com/office/drawing/2014/main" id="{54FB4952-E75B-4AB0-AE27-1FE2CBAE6599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492;p39">
              <a:extLst>
                <a:ext uri="{FF2B5EF4-FFF2-40B4-BE49-F238E27FC236}">
                  <a16:creationId xmlns:a16="http://schemas.microsoft.com/office/drawing/2014/main" id="{A0AA5F69-2967-40CE-AA3A-B5206FB61D90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493;p39">
              <a:extLst>
                <a:ext uri="{FF2B5EF4-FFF2-40B4-BE49-F238E27FC236}">
                  <a16:creationId xmlns:a16="http://schemas.microsoft.com/office/drawing/2014/main" id="{2419E153-E7B5-468F-94EF-2282F99FD367}"/>
                </a:ext>
              </a:extLst>
            </p:cNvPr>
            <p:cNvSpPr/>
            <p:nvPr/>
          </p:nvSpPr>
          <p:spPr>
            <a:xfrm rot="5400000">
              <a:off x="749352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494;p39">
              <a:extLst>
                <a:ext uri="{FF2B5EF4-FFF2-40B4-BE49-F238E27FC236}">
                  <a16:creationId xmlns:a16="http://schemas.microsoft.com/office/drawing/2014/main" id="{E410A6AD-BB8D-43B5-A73B-6FB0614C0071}"/>
                </a:ext>
              </a:extLst>
            </p:cNvPr>
            <p:cNvSpPr/>
            <p:nvPr/>
          </p:nvSpPr>
          <p:spPr>
            <a:xfrm rot="5400000">
              <a:off x="730119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495;p39">
              <a:extLst>
                <a:ext uri="{FF2B5EF4-FFF2-40B4-BE49-F238E27FC236}">
                  <a16:creationId xmlns:a16="http://schemas.microsoft.com/office/drawing/2014/main" id="{94199451-C991-4720-ACA4-F8F1AB86311B}"/>
                </a:ext>
              </a:extLst>
            </p:cNvPr>
            <p:cNvSpPr/>
            <p:nvPr/>
          </p:nvSpPr>
          <p:spPr>
            <a:xfrm rot="5400000">
              <a:off x="710890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496;p39">
              <a:extLst>
                <a:ext uri="{FF2B5EF4-FFF2-40B4-BE49-F238E27FC236}">
                  <a16:creationId xmlns:a16="http://schemas.microsoft.com/office/drawing/2014/main" id="{0B311906-4B49-4D8D-AD3F-1CD76D43A831}"/>
                </a:ext>
              </a:extLst>
            </p:cNvPr>
            <p:cNvSpPr/>
            <p:nvPr/>
          </p:nvSpPr>
          <p:spPr>
            <a:xfrm rot="5400000">
              <a:off x="69165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497;p39">
              <a:extLst>
                <a:ext uri="{FF2B5EF4-FFF2-40B4-BE49-F238E27FC236}">
                  <a16:creationId xmlns:a16="http://schemas.microsoft.com/office/drawing/2014/main" id="{211BB390-80A7-4E81-89B9-0183D2D0513D}"/>
                </a:ext>
              </a:extLst>
            </p:cNvPr>
            <p:cNvSpPr/>
            <p:nvPr/>
          </p:nvSpPr>
          <p:spPr>
            <a:xfrm rot="5400000">
              <a:off x="691648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498;p39">
              <a:extLst>
                <a:ext uri="{FF2B5EF4-FFF2-40B4-BE49-F238E27FC236}">
                  <a16:creationId xmlns:a16="http://schemas.microsoft.com/office/drawing/2014/main" id="{BD324093-93E2-4AFD-B321-109251A244DB}"/>
                </a:ext>
              </a:extLst>
            </p:cNvPr>
            <p:cNvSpPr/>
            <p:nvPr/>
          </p:nvSpPr>
          <p:spPr>
            <a:xfrm rot="5400000">
              <a:off x="67232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499;p39">
              <a:extLst>
                <a:ext uri="{FF2B5EF4-FFF2-40B4-BE49-F238E27FC236}">
                  <a16:creationId xmlns:a16="http://schemas.microsoft.com/office/drawing/2014/main" id="{49EEC205-DE1B-41AC-A33C-D40B1D6D1079}"/>
                </a:ext>
              </a:extLst>
            </p:cNvPr>
            <p:cNvSpPr/>
            <p:nvPr/>
          </p:nvSpPr>
          <p:spPr>
            <a:xfrm rot="5400000">
              <a:off x="65308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500;p39">
              <a:extLst>
                <a:ext uri="{FF2B5EF4-FFF2-40B4-BE49-F238E27FC236}">
                  <a16:creationId xmlns:a16="http://schemas.microsoft.com/office/drawing/2014/main" id="{F3A6305E-1754-4D5E-9117-8D31EBDF1EBB}"/>
                </a:ext>
              </a:extLst>
            </p:cNvPr>
            <p:cNvSpPr/>
            <p:nvPr/>
          </p:nvSpPr>
          <p:spPr>
            <a:xfrm rot="5400000">
              <a:off x="63385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501;p39">
              <a:extLst>
                <a:ext uri="{FF2B5EF4-FFF2-40B4-BE49-F238E27FC236}">
                  <a16:creationId xmlns:a16="http://schemas.microsoft.com/office/drawing/2014/main" id="{E47A4DDC-3629-4876-B659-42D9AB8817BC}"/>
                </a:ext>
              </a:extLst>
            </p:cNvPr>
            <p:cNvSpPr/>
            <p:nvPr/>
          </p:nvSpPr>
          <p:spPr>
            <a:xfrm rot="5400000">
              <a:off x="61462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502;p39">
              <a:extLst>
                <a:ext uri="{FF2B5EF4-FFF2-40B4-BE49-F238E27FC236}">
                  <a16:creationId xmlns:a16="http://schemas.microsoft.com/office/drawing/2014/main" id="{3FC17F2F-C39D-40DD-98BF-7C21CFF0339C}"/>
                </a:ext>
              </a:extLst>
            </p:cNvPr>
            <p:cNvSpPr/>
            <p:nvPr/>
          </p:nvSpPr>
          <p:spPr>
            <a:xfrm rot="5400000">
              <a:off x="595289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503;p39">
              <a:extLst>
                <a:ext uri="{FF2B5EF4-FFF2-40B4-BE49-F238E27FC236}">
                  <a16:creationId xmlns:a16="http://schemas.microsoft.com/office/drawing/2014/main" id="{E428015A-FD2A-43E8-8892-ADB66974AFDE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504;p39">
              <a:extLst>
                <a:ext uri="{FF2B5EF4-FFF2-40B4-BE49-F238E27FC236}">
                  <a16:creationId xmlns:a16="http://schemas.microsoft.com/office/drawing/2014/main" id="{C17789FF-529A-4C97-A5BE-F5B9F5966D03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505;p39">
              <a:extLst>
                <a:ext uri="{FF2B5EF4-FFF2-40B4-BE49-F238E27FC236}">
                  <a16:creationId xmlns:a16="http://schemas.microsoft.com/office/drawing/2014/main" id="{37C1F3E1-323A-4BAA-BF7E-3D9C1A3358A5}"/>
                </a:ext>
              </a:extLst>
            </p:cNvPr>
            <p:cNvSpPr/>
            <p:nvPr/>
          </p:nvSpPr>
          <p:spPr>
            <a:xfrm rot="5400000">
              <a:off x="9613040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506;p39">
              <a:extLst>
                <a:ext uri="{FF2B5EF4-FFF2-40B4-BE49-F238E27FC236}">
                  <a16:creationId xmlns:a16="http://schemas.microsoft.com/office/drawing/2014/main" id="{8CD2A017-3D2B-4689-BF8B-8FCE86DB2099}"/>
                </a:ext>
              </a:extLst>
            </p:cNvPr>
            <p:cNvSpPr/>
            <p:nvPr/>
          </p:nvSpPr>
          <p:spPr>
            <a:xfrm rot="5400000">
              <a:off x="941976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507;p39">
              <a:extLst>
                <a:ext uri="{FF2B5EF4-FFF2-40B4-BE49-F238E27FC236}">
                  <a16:creationId xmlns:a16="http://schemas.microsoft.com/office/drawing/2014/main" id="{8436437B-4980-4037-820A-3271F15CE2D7}"/>
                </a:ext>
              </a:extLst>
            </p:cNvPr>
            <p:cNvSpPr/>
            <p:nvPr/>
          </p:nvSpPr>
          <p:spPr>
            <a:xfrm rot="5400000">
              <a:off x="922743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508;p39">
              <a:extLst>
                <a:ext uri="{FF2B5EF4-FFF2-40B4-BE49-F238E27FC236}">
                  <a16:creationId xmlns:a16="http://schemas.microsoft.com/office/drawing/2014/main" id="{D76EEE7D-4D90-41A0-A1F9-568B99513572}"/>
                </a:ext>
              </a:extLst>
            </p:cNvPr>
            <p:cNvSpPr/>
            <p:nvPr/>
          </p:nvSpPr>
          <p:spPr>
            <a:xfrm rot="5400000">
              <a:off x="903514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509;p39">
              <a:extLst>
                <a:ext uri="{FF2B5EF4-FFF2-40B4-BE49-F238E27FC236}">
                  <a16:creationId xmlns:a16="http://schemas.microsoft.com/office/drawing/2014/main" id="{8532CF2D-0B56-4A4E-B554-70ADAFD2DC0B}"/>
                </a:ext>
              </a:extLst>
            </p:cNvPr>
            <p:cNvSpPr/>
            <p:nvPr/>
          </p:nvSpPr>
          <p:spPr>
            <a:xfrm rot="5400000">
              <a:off x="884281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510;p39">
              <a:extLst>
                <a:ext uri="{FF2B5EF4-FFF2-40B4-BE49-F238E27FC236}">
                  <a16:creationId xmlns:a16="http://schemas.microsoft.com/office/drawing/2014/main" id="{1602CE77-1621-42B1-9138-0B69F21FDDD7}"/>
                </a:ext>
              </a:extLst>
            </p:cNvPr>
            <p:cNvSpPr/>
            <p:nvPr/>
          </p:nvSpPr>
          <p:spPr>
            <a:xfrm rot="5400000">
              <a:off x="884272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511;p39">
              <a:extLst>
                <a:ext uri="{FF2B5EF4-FFF2-40B4-BE49-F238E27FC236}">
                  <a16:creationId xmlns:a16="http://schemas.microsoft.com/office/drawing/2014/main" id="{93BA1F28-DEEC-4F46-AF5A-71397610645A}"/>
                </a:ext>
              </a:extLst>
            </p:cNvPr>
            <p:cNvSpPr/>
            <p:nvPr/>
          </p:nvSpPr>
          <p:spPr>
            <a:xfrm rot="5400000">
              <a:off x="86494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512;p39">
              <a:extLst>
                <a:ext uri="{FF2B5EF4-FFF2-40B4-BE49-F238E27FC236}">
                  <a16:creationId xmlns:a16="http://schemas.microsoft.com/office/drawing/2014/main" id="{4AEA7C5B-CF93-424B-B638-DAFEC484E1D9}"/>
                </a:ext>
              </a:extLst>
            </p:cNvPr>
            <p:cNvSpPr/>
            <p:nvPr/>
          </p:nvSpPr>
          <p:spPr>
            <a:xfrm rot="5400000">
              <a:off x="845711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513;p39">
              <a:extLst>
                <a:ext uri="{FF2B5EF4-FFF2-40B4-BE49-F238E27FC236}">
                  <a16:creationId xmlns:a16="http://schemas.microsoft.com/office/drawing/2014/main" id="{16A7CD76-A0FE-43F2-B6BE-DFEE8DCCE773}"/>
                </a:ext>
              </a:extLst>
            </p:cNvPr>
            <p:cNvSpPr/>
            <p:nvPr/>
          </p:nvSpPr>
          <p:spPr>
            <a:xfrm rot="5400000">
              <a:off x="826482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514;p39">
              <a:extLst>
                <a:ext uri="{FF2B5EF4-FFF2-40B4-BE49-F238E27FC236}">
                  <a16:creationId xmlns:a16="http://schemas.microsoft.com/office/drawing/2014/main" id="{526C0D86-F80B-45E5-8DBE-830B002D8D82}"/>
                </a:ext>
              </a:extLst>
            </p:cNvPr>
            <p:cNvSpPr/>
            <p:nvPr/>
          </p:nvSpPr>
          <p:spPr>
            <a:xfrm rot="5400000">
              <a:off x="80724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515;p39">
              <a:extLst>
                <a:ext uri="{FF2B5EF4-FFF2-40B4-BE49-F238E27FC236}">
                  <a16:creationId xmlns:a16="http://schemas.microsoft.com/office/drawing/2014/main" id="{314C47B5-7CF1-4FDF-9B90-9C0F124B242C}"/>
                </a:ext>
              </a:extLst>
            </p:cNvPr>
            <p:cNvSpPr/>
            <p:nvPr/>
          </p:nvSpPr>
          <p:spPr>
            <a:xfrm rot="5400000">
              <a:off x="78791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516;p39">
              <a:extLst>
                <a:ext uri="{FF2B5EF4-FFF2-40B4-BE49-F238E27FC236}">
                  <a16:creationId xmlns:a16="http://schemas.microsoft.com/office/drawing/2014/main" id="{AE6E36BF-AE09-493E-9B04-9BCCD922EBDE}"/>
                </a:ext>
              </a:extLst>
            </p:cNvPr>
            <p:cNvSpPr/>
            <p:nvPr/>
          </p:nvSpPr>
          <p:spPr>
            <a:xfrm rot="5400000">
              <a:off x="29647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517;p39">
              <a:extLst>
                <a:ext uri="{FF2B5EF4-FFF2-40B4-BE49-F238E27FC236}">
                  <a16:creationId xmlns:a16="http://schemas.microsoft.com/office/drawing/2014/main" id="{450FD595-7FF5-46E7-811A-50001806D7D1}"/>
                </a:ext>
              </a:extLst>
            </p:cNvPr>
            <p:cNvSpPr/>
            <p:nvPr/>
          </p:nvSpPr>
          <p:spPr>
            <a:xfrm rot="5400000">
              <a:off x="277152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518;p39">
              <a:extLst>
                <a:ext uri="{FF2B5EF4-FFF2-40B4-BE49-F238E27FC236}">
                  <a16:creationId xmlns:a16="http://schemas.microsoft.com/office/drawing/2014/main" id="{B0A07091-EAA9-4330-9ECC-55AF4209052F}"/>
                </a:ext>
              </a:extLst>
            </p:cNvPr>
            <p:cNvSpPr/>
            <p:nvPr/>
          </p:nvSpPr>
          <p:spPr>
            <a:xfrm rot="5400000">
              <a:off x="25791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519;p39">
              <a:extLst>
                <a:ext uri="{FF2B5EF4-FFF2-40B4-BE49-F238E27FC236}">
                  <a16:creationId xmlns:a16="http://schemas.microsoft.com/office/drawing/2014/main" id="{E59C4F91-BD1C-4346-A350-F87694494A68}"/>
                </a:ext>
              </a:extLst>
            </p:cNvPr>
            <p:cNvSpPr/>
            <p:nvPr/>
          </p:nvSpPr>
          <p:spPr>
            <a:xfrm rot="5400000">
              <a:off x="23868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520;p39">
              <a:extLst>
                <a:ext uri="{FF2B5EF4-FFF2-40B4-BE49-F238E27FC236}">
                  <a16:creationId xmlns:a16="http://schemas.microsoft.com/office/drawing/2014/main" id="{B45C568D-BE6E-40AC-A456-9CB002EC5549}"/>
                </a:ext>
              </a:extLst>
            </p:cNvPr>
            <p:cNvSpPr/>
            <p:nvPr/>
          </p:nvSpPr>
          <p:spPr>
            <a:xfrm rot="5400000">
              <a:off x="21945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521;p39">
              <a:extLst>
                <a:ext uri="{FF2B5EF4-FFF2-40B4-BE49-F238E27FC236}">
                  <a16:creationId xmlns:a16="http://schemas.microsoft.com/office/drawing/2014/main" id="{BC1161FA-1827-490F-BE36-6F58B776F1F5}"/>
                </a:ext>
              </a:extLst>
            </p:cNvPr>
            <p:cNvSpPr/>
            <p:nvPr/>
          </p:nvSpPr>
          <p:spPr>
            <a:xfrm rot="5400000">
              <a:off x="21944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522;p39">
              <a:extLst>
                <a:ext uri="{FF2B5EF4-FFF2-40B4-BE49-F238E27FC236}">
                  <a16:creationId xmlns:a16="http://schemas.microsoft.com/office/drawing/2014/main" id="{EBF72658-2ECE-4F42-97D8-4AFCB51111BF}"/>
                </a:ext>
              </a:extLst>
            </p:cNvPr>
            <p:cNvSpPr/>
            <p:nvPr/>
          </p:nvSpPr>
          <p:spPr>
            <a:xfrm rot="5400000">
              <a:off x="200120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523;p39">
              <a:extLst>
                <a:ext uri="{FF2B5EF4-FFF2-40B4-BE49-F238E27FC236}">
                  <a16:creationId xmlns:a16="http://schemas.microsoft.com/office/drawing/2014/main" id="{6AE3D971-EC89-4CC6-AE40-588EAB400066}"/>
                </a:ext>
              </a:extLst>
            </p:cNvPr>
            <p:cNvSpPr/>
            <p:nvPr/>
          </p:nvSpPr>
          <p:spPr>
            <a:xfrm rot="5400000">
              <a:off x="18088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524;p39">
              <a:extLst>
                <a:ext uri="{FF2B5EF4-FFF2-40B4-BE49-F238E27FC236}">
                  <a16:creationId xmlns:a16="http://schemas.microsoft.com/office/drawing/2014/main" id="{C894BB51-EC0C-4273-87F5-D78F68C7D387}"/>
                </a:ext>
              </a:extLst>
            </p:cNvPr>
            <p:cNvSpPr/>
            <p:nvPr/>
          </p:nvSpPr>
          <p:spPr>
            <a:xfrm rot="5400000">
              <a:off x="161658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525;p39">
              <a:extLst>
                <a:ext uri="{FF2B5EF4-FFF2-40B4-BE49-F238E27FC236}">
                  <a16:creationId xmlns:a16="http://schemas.microsoft.com/office/drawing/2014/main" id="{41000160-4B2F-4D86-80AF-9D0428020ED7}"/>
                </a:ext>
              </a:extLst>
            </p:cNvPr>
            <p:cNvSpPr/>
            <p:nvPr/>
          </p:nvSpPr>
          <p:spPr>
            <a:xfrm rot="5400000">
              <a:off x="142425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526;p39">
              <a:extLst>
                <a:ext uri="{FF2B5EF4-FFF2-40B4-BE49-F238E27FC236}">
                  <a16:creationId xmlns:a16="http://schemas.microsoft.com/office/drawing/2014/main" id="{06A61552-8968-42CB-AE70-3327FA578472}"/>
                </a:ext>
              </a:extLst>
            </p:cNvPr>
            <p:cNvSpPr/>
            <p:nvPr/>
          </p:nvSpPr>
          <p:spPr>
            <a:xfrm rot="5400000">
              <a:off x="12308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527;p39">
              <a:extLst>
                <a:ext uri="{FF2B5EF4-FFF2-40B4-BE49-F238E27FC236}">
                  <a16:creationId xmlns:a16="http://schemas.microsoft.com/office/drawing/2014/main" id="{377B25FA-9149-4492-8EE1-14CE8CE52DC3}"/>
                </a:ext>
              </a:extLst>
            </p:cNvPr>
            <p:cNvSpPr/>
            <p:nvPr/>
          </p:nvSpPr>
          <p:spPr>
            <a:xfrm rot="5400000">
              <a:off x="103855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528;p39">
              <a:extLst>
                <a:ext uri="{FF2B5EF4-FFF2-40B4-BE49-F238E27FC236}">
                  <a16:creationId xmlns:a16="http://schemas.microsoft.com/office/drawing/2014/main" id="{9EC2AEB1-E28A-4A73-8A92-6494028B1B5D}"/>
                </a:ext>
              </a:extLst>
            </p:cNvPr>
            <p:cNvSpPr/>
            <p:nvPr/>
          </p:nvSpPr>
          <p:spPr>
            <a:xfrm rot="5400000">
              <a:off x="84626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529;p39">
              <a:extLst>
                <a:ext uri="{FF2B5EF4-FFF2-40B4-BE49-F238E27FC236}">
                  <a16:creationId xmlns:a16="http://schemas.microsoft.com/office/drawing/2014/main" id="{18E83343-9A42-4DD6-8EDB-28399D29E1E0}"/>
                </a:ext>
              </a:extLst>
            </p:cNvPr>
            <p:cNvSpPr/>
            <p:nvPr/>
          </p:nvSpPr>
          <p:spPr>
            <a:xfrm rot="5400000">
              <a:off x="65393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530;p39">
              <a:extLst>
                <a:ext uri="{FF2B5EF4-FFF2-40B4-BE49-F238E27FC236}">
                  <a16:creationId xmlns:a16="http://schemas.microsoft.com/office/drawing/2014/main" id="{5FE9E8CC-D042-4633-BEE0-4A4F9414B5AB}"/>
                </a:ext>
              </a:extLst>
            </p:cNvPr>
            <p:cNvSpPr/>
            <p:nvPr/>
          </p:nvSpPr>
          <p:spPr>
            <a:xfrm rot="5400000">
              <a:off x="6538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531;p39">
              <a:extLst>
                <a:ext uri="{FF2B5EF4-FFF2-40B4-BE49-F238E27FC236}">
                  <a16:creationId xmlns:a16="http://schemas.microsoft.com/office/drawing/2014/main" id="{0CDA0275-8E65-49B1-83B9-880D42BE6390}"/>
                </a:ext>
              </a:extLst>
            </p:cNvPr>
            <p:cNvSpPr/>
            <p:nvPr/>
          </p:nvSpPr>
          <p:spPr>
            <a:xfrm rot="5400000">
              <a:off x="4605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32;p39">
              <a:extLst>
                <a:ext uri="{FF2B5EF4-FFF2-40B4-BE49-F238E27FC236}">
                  <a16:creationId xmlns:a16="http://schemas.microsoft.com/office/drawing/2014/main" id="{98FDC621-0C4A-4DE1-A067-2F6D0E70E619}"/>
                </a:ext>
              </a:extLst>
            </p:cNvPr>
            <p:cNvSpPr/>
            <p:nvPr/>
          </p:nvSpPr>
          <p:spPr>
            <a:xfrm rot="5400000">
              <a:off x="26824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33;p39">
              <a:extLst>
                <a:ext uri="{FF2B5EF4-FFF2-40B4-BE49-F238E27FC236}">
                  <a16:creationId xmlns:a16="http://schemas.microsoft.com/office/drawing/2014/main" id="{6F27DB49-1BEB-4E3A-87CC-278CBD359882}"/>
                </a:ext>
              </a:extLst>
            </p:cNvPr>
            <p:cNvSpPr/>
            <p:nvPr/>
          </p:nvSpPr>
          <p:spPr>
            <a:xfrm rot="5400000">
              <a:off x="7595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34;p39">
              <a:extLst>
                <a:ext uri="{FF2B5EF4-FFF2-40B4-BE49-F238E27FC236}">
                  <a16:creationId xmlns:a16="http://schemas.microsoft.com/office/drawing/2014/main" id="{A71C01E9-6DC3-43A7-8854-FFFD0C30B00C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35;p39">
              <a:extLst>
                <a:ext uri="{FF2B5EF4-FFF2-40B4-BE49-F238E27FC236}">
                  <a16:creationId xmlns:a16="http://schemas.microsoft.com/office/drawing/2014/main" id="{BAD6D9B7-96BF-47C6-B713-A001BAAF38F1}"/>
                </a:ext>
              </a:extLst>
            </p:cNvPr>
            <p:cNvSpPr/>
            <p:nvPr/>
          </p:nvSpPr>
          <p:spPr>
            <a:xfrm rot="5400000">
              <a:off x="566036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36;p39">
              <a:extLst>
                <a:ext uri="{FF2B5EF4-FFF2-40B4-BE49-F238E27FC236}">
                  <a16:creationId xmlns:a16="http://schemas.microsoft.com/office/drawing/2014/main" id="{2E623EFC-9E29-4B09-8826-22F1B9F5EB02}"/>
                </a:ext>
              </a:extLst>
            </p:cNvPr>
            <p:cNvSpPr/>
            <p:nvPr/>
          </p:nvSpPr>
          <p:spPr>
            <a:xfrm rot="5400000">
              <a:off x="546803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37;p39">
              <a:extLst>
                <a:ext uri="{FF2B5EF4-FFF2-40B4-BE49-F238E27FC236}">
                  <a16:creationId xmlns:a16="http://schemas.microsoft.com/office/drawing/2014/main" id="{5CF77F92-4EFD-4A15-89E0-04796825A009}"/>
                </a:ext>
              </a:extLst>
            </p:cNvPr>
            <p:cNvSpPr/>
            <p:nvPr/>
          </p:nvSpPr>
          <p:spPr>
            <a:xfrm rot="5400000">
              <a:off x="52757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38;p39">
              <a:extLst>
                <a:ext uri="{FF2B5EF4-FFF2-40B4-BE49-F238E27FC236}">
                  <a16:creationId xmlns:a16="http://schemas.microsoft.com/office/drawing/2014/main" id="{81C3C739-6C72-4251-B8DF-973634673D21}"/>
                </a:ext>
              </a:extLst>
            </p:cNvPr>
            <p:cNvSpPr/>
            <p:nvPr/>
          </p:nvSpPr>
          <p:spPr>
            <a:xfrm rot="5400000">
              <a:off x="50834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39;p39">
              <a:extLst>
                <a:ext uri="{FF2B5EF4-FFF2-40B4-BE49-F238E27FC236}">
                  <a16:creationId xmlns:a16="http://schemas.microsoft.com/office/drawing/2014/main" id="{9E1B205D-272D-479B-8FB5-C3E92BB1AF8F}"/>
                </a:ext>
              </a:extLst>
            </p:cNvPr>
            <p:cNvSpPr/>
            <p:nvPr/>
          </p:nvSpPr>
          <p:spPr>
            <a:xfrm rot="5400000">
              <a:off x="50833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40;p39">
              <a:extLst>
                <a:ext uri="{FF2B5EF4-FFF2-40B4-BE49-F238E27FC236}">
                  <a16:creationId xmlns:a16="http://schemas.microsoft.com/office/drawing/2014/main" id="{BEB11CAA-2257-4A89-9E3F-E60AD5B87A0C}"/>
                </a:ext>
              </a:extLst>
            </p:cNvPr>
            <p:cNvSpPr/>
            <p:nvPr/>
          </p:nvSpPr>
          <p:spPr>
            <a:xfrm rot="5400000">
              <a:off x="48900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41;p39">
              <a:extLst>
                <a:ext uri="{FF2B5EF4-FFF2-40B4-BE49-F238E27FC236}">
                  <a16:creationId xmlns:a16="http://schemas.microsoft.com/office/drawing/2014/main" id="{38C410C7-E865-4CA9-B894-D4E4090FC71E}"/>
                </a:ext>
              </a:extLst>
            </p:cNvPr>
            <p:cNvSpPr/>
            <p:nvPr/>
          </p:nvSpPr>
          <p:spPr>
            <a:xfrm rot="5400000">
              <a:off x="469771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42;p39">
              <a:extLst>
                <a:ext uri="{FF2B5EF4-FFF2-40B4-BE49-F238E27FC236}">
                  <a16:creationId xmlns:a16="http://schemas.microsoft.com/office/drawing/2014/main" id="{0A61EA3E-0C91-45C2-8B3B-956D2BD573A6}"/>
                </a:ext>
              </a:extLst>
            </p:cNvPr>
            <p:cNvSpPr/>
            <p:nvPr/>
          </p:nvSpPr>
          <p:spPr>
            <a:xfrm rot="5400000">
              <a:off x="450542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43;p39">
              <a:extLst>
                <a:ext uri="{FF2B5EF4-FFF2-40B4-BE49-F238E27FC236}">
                  <a16:creationId xmlns:a16="http://schemas.microsoft.com/office/drawing/2014/main" id="{5DD229FF-A588-4DE8-AB84-0A2410F044D1}"/>
                </a:ext>
              </a:extLst>
            </p:cNvPr>
            <p:cNvSpPr/>
            <p:nvPr/>
          </p:nvSpPr>
          <p:spPr>
            <a:xfrm rot="5400000">
              <a:off x="43130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44;p39">
              <a:extLst>
                <a:ext uri="{FF2B5EF4-FFF2-40B4-BE49-F238E27FC236}">
                  <a16:creationId xmlns:a16="http://schemas.microsoft.com/office/drawing/2014/main" id="{B80E4943-6130-457B-B81D-081E35642B32}"/>
                </a:ext>
              </a:extLst>
            </p:cNvPr>
            <p:cNvSpPr/>
            <p:nvPr/>
          </p:nvSpPr>
          <p:spPr>
            <a:xfrm rot="5400000">
              <a:off x="41197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45;p39">
              <a:extLst>
                <a:ext uri="{FF2B5EF4-FFF2-40B4-BE49-F238E27FC236}">
                  <a16:creationId xmlns:a16="http://schemas.microsoft.com/office/drawing/2014/main" id="{3E51AA9A-7FB1-47C3-9B45-CF95D48B2282}"/>
                </a:ext>
              </a:extLst>
            </p:cNvPr>
            <p:cNvSpPr/>
            <p:nvPr/>
          </p:nvSpPr>
          <p:spPr>
            <a:xfrm rot="5400000">
              <a:off x="39274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46;p39">
              <a:extLst>
                <a:ext uri="{FF2B5EF4-FFF2-40B4-BE49-F238E27FC236}">
                  <a16:creationId xmlns:a16="http://schemas.microsoft.com/office/drawing/2014/main" id="{CD0B85BD-A8B4-4664-A37F-14FFA6517C31}"/>
                </a:ext>
              </a:extLst>
            </p:cNvPr>
            <p:cNvSpPr/>
            <p:nvPr/>
          </p:nvSpPr>
          <p:spPr>
            <a:xfrm rot="5400000">
              <a:off x="37351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47;p39">
              <a:extLst>
                <a:ext uri="{FF2B5EF4-FFF2-40B4-BE49-F238E27FC236}">
                  <a16:creationId xmlns:a16="http://schemas.microsoft.com/office/drawing/2014/main" id="{80E50883-E68A-4CEA-9446-4B198AB17718}"/>
                </a:ext>
              </a:extLst>
            </p:cNvPr>
            <p:cNvSpPr/>
            <p:nvPr/>
          </p:nvSpPr>
          <p:spPr>
            <a:xfrm rot="5400000">
              <a:off x="35427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48;p39">
              <a:extLst>
                <a:ext uri="{FF2B5EF4-FFF2-40B4-BE49-F238E27FC236}">
                  <a16:creationId xmlns:a16="http://schemas.microsoft.com/office/drawing/2014/main" id="{1C9ACA44-5EEC-41C1-8059-6A97C4C09FE7}"/>
                </a:ext>
              </a:extLst>
            </p:cNvPr>
            <p:cNvSpPr/>
            <p:nvPr/>
          </p:nvSpPr>
          <p:spPr>
            <a:xfrm rot="5400000">
              <a:off x="354269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49;p39">
              <a:extLst>
                <a:ext uri="{FF2B5EF4-FFF2-40B4-BE49-F238E27FC236}">
                  <a16:creationId xmlns:a16="http://schemas.microsoft.com/office/drawing/2014/main" id="{432B631B-F876-4E6A-B7F9-795445E32AC7}"/>
                </a:ext>
              </a:extLst>
            </p:cNvPr>
            <p:cNvSpPr/>
            <p:nvPr/>
          </p:nvSpPr>
          <p:spPr>
            <a:xfrm rot="5400000">
              <a:off x="334941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50;p39">
              <a:extLst>
                <a:ext uri="{FF2B5EF4-FFF2-40B4-BE49-F238E27FC236}">
                  <a16:creationId xmlns:a16="http://schemas.microsoft.com/office/drawing/2014/main" id="{3977783A-DDF8-4E35-B917-F5FB4091E7A4}"/>
                </a:ext>
              </a:extLst>
            </p:cNvPr>
            <p:cNvSpPr/>
            <p:nvPr/>
          </p:nvSpPr>
          <p:spPr>
            <a:xfrm rot="5400000">
              <a:off x="315708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51;p39">
              <a:extLst>
                <a:ext uri="{FF2B5EF4-FFF2-40B4-BE49-F238E27FC236}">
                  <a16:creationId xmlns:a16="http://schemas.microsoft.com/office/drawing/2014/main" id="{35FB153B-9A72-4B42-BB01-9CE3E356E489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52;p39">
              <a:extLst>
                <a:ext uri="{FF2B5EF4-FFF2-40B4-BE49-F238E27FC236}">
                  <a16:creationId xmlns:a16="http://schemas.microsoft.com/office/drawing/2014/main" id="{F21CA6DC-A454-40B7-A930-A5508DA1CEA0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53;p39">
              <a:extLst>
                <a:ext uri="{FF2B5EF4-FFF2-40B4-BE49-F238E27FC236}">
                  <a16:creationId xmlns:a16="http://schemas.microsoft.com/office/drawing/2014/main" id="{A9813FE5-B3D3-406E-BA25-EAF042E85CD0}"/>
                </a:ext>
              </a:extLst>
            </p:cNvPr>
            <p:cNvSpPr/>
            <p:nvPr/>
          </p:nvSpPr>
          <p:spPr>
            <a:xfrm rot="5400000">
              <a:off x="75866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54;p39">
              <a:extLst>
                <a:ext uri="{FF2B5EF4-FFF2-40B4-BE49-F238E27FC236}">
                  <a16:creationId xmlns:a16="http://schemas.microsoft.com/office/drawing/2014/main" id="{33F3E84F-12E3-4DDD-B77E-AF945EB98B34}"/>
                </a:ext>
              </a:extLst>
            </p:cNvPr>
            <p:cNvSpPr/>
            <p:nvPr/>
          </p:nvSpPr>
          <p:spPr>
            <a:xfrm rot="5400000">
              <a:off x="73942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55;p39">
              <a:extLst>
                <a:ext uri="{FF2B5EF4-FFF2-40B4-BE49-F238E27FC236}">
                  <a16:creationId xmlns:a16="http://schemas.microsoft.com/office/drawing/2014/main" id="{3FC6CEC1-014F-49C1-94F3-F431C57AB07D}"/>
                </a:ext>
              </a:extLst>
            </p:cNvPr>
            <p:cNvSpPr/>
            <p:nvPr/>
          </p:nvSpPr>
          <p:spPr>
            <a:xfrm rot="5400000">
              <a:off x="72019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56;p39">
              <a:extLst>
                <a:ext uri="{FF2B5EF4-FFF2-40B4-BE49-F238E27FC236}">
                  <a16:creationId xmlns:a16="http://schemas.microsoft.com/office/drawing/2014/main" id="{EF3F09D8-D4E7-4136-9BC1-EC71F4E26DCB}"/>
                </a:ext>
              </a:extLst>
            </p:cNvPr>
            <p:cNvSpPr/>
            <p:nvPr/>
          </p:nvSpPr>
          <p:spPr>
            <a:xfrm rot="5400000">
              <a:off x="70096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57;p39">
              <a:extLst>
                <a:ext uri="{FF2B5EF4-FFF2-40B4-BE49-F238E27FC236}">
                  <a16:creationId xmlns:a16="http://schemas.microsoft.com/office/drawing/2014/main" id="{50661211-9231-4AD9-BE5A-C309335E1EA0}"/>
                </a:ext>
              </a:extLst>
            </p:cNvPr>
            <p:cNvSpPr/>
            <p:nvPr/>
          </p:nvSpPr>
          <p:spPr>
            <a:xfrm rot="5400000">
              <a:off x="700956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58;p39">
              <a:extLst>
                <a:ext uri="{FF2B5EF4-FFF2-40B4-BE49-F238E27FC236}">
                  <a16:creationId xmlns:a16="http://schemas.microsoft.com/office/drawing/2014/main" id="{48BCC03D-E3BE-4B90-BC52-BB588DB1DF32}"/>
                </a:ext>
              </a:extLst>
            </p:cNvPr>
            <p:cNvSpPr/>
            <p:nvPr/>
          </p:nvSpPr>
          <p:spPr>
            <a:xfrm rot="5400000">
              <a:off x="681629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59;p39">
              <a:extLst>
                <a:ext uri="{FF2B5EF4-FFF2-40B4-BE49-F238E27FC236}">
                  <a16:creationId xmlns:a16="http://schemas.microsoft.com/office/drawing/2014/main" id="{695960F8-27E1-4DF8-8341-74D0CAADD565}"/>
                </a:ext>
              </a:extLst>
            </p:cNvPr>
            <p:cNvSpPr/>
            <p:nvPr/>
          </p:nvSpPr>
          <p:spPr>
            <a:xfrm rot="5400000">
              <a:off x="662395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60;p39">
              <a:extLst>
                <a:ext uri="{FF2B5EF4-FFF2-40B4-BE49-F238E27FC236}">
                  <a16:creationId xmlns:a16="http://schemas.microsoft.com/office/drawing/2014/main" id="{BBCB2866-CF68-4E54-A04C-FB72A81FAF9D}"/>
                </a:ext>
              </a:extLst>
            </p:cNvPr>
            <p:cNvSpPr/>
            <p:nvPr/>
          </p:nvSpPr>
          <p:spPr>
            <a:xfrm rot="5400000">
              <a:off x="64316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61;p39">
              <a:extLst>
                <a:ext uri="{FF2B5EF4-FFF2-40B4-BE49-F238E27FC236}">
                  <a16:creationId xmlns:a16="http://schemas.microsoft.com/office/drawing/2014/main" id="{515FAF1E-7FBF-4B7E-8C28-B0E82D9F53EC}"/>
                </a:ext>
              </a:extLst>
            </p:cNvPr>
            <p:cNvSpPr/>
            <p:nvPr/>
          </p:nvSpPr>
          <p:spPr>
            <a:xfrm rot="5400000">
              <a:off x="623933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62;p39">
              <a:extLst>
                <a:ext uri="{FF2B5EF4-FFF2-40B4-BE49-F238E27FC236}">
                  <a16:creationId xmlns:a16="http://schemas.microsoft.com/office/drawing/2014/main" id="{F7F965C0-F109-4799-A129-6E6419FDCBE7}"/>
                </a:ext>
              </a:extLst>
            </p:cNvPr>
            <p:cNvSpPr/>
            <p:nvPr/>
          </p:nvSpPr>
          <p:spPr>
            <a:xfrm rot="5400000">
              <a:off x="604597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63;p39">
              <a:extLst>
                <a:ext uri="{FF2B5EF4-FFF2-40B4-BE49-F238E27FC236}">
                  <a16:creationId xmlns:a16="http://schemas.microsoft.com/office/drawing/2014/main" id="{1EC604B3-E627-416F-89CA-C49261EFF03C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64;p39">
              <a:extLst>
                <a:ext uri="{FF2B5EF4-FFF2-40B4-BE49-F238E27FC236}">
                  <a16:creationId xmlns:a16="http://schemas.microsoft.com/office/drawing/2014/main" id="{8C4D0B44-E1CD-4413-B241-97A21C065FF6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65;p39">
              <a:extLst>
                <a:ext uri="{FF2B5EF4-FFF2-40B4-BE49-F238E27FC236}">
                  <a16:creationId xmlns:a16="http://schemas.microsoft.com/office/drawing/2014/main" id="{2611C05A-54CF-42F0-B38A-7A62EF6512D8}"/>
                </a:ext>
              </a:extLst>
            </p:cNvPr>
            <p:cNvSpPr/>
            <p:nvPr/>
          </p:nvSpPr>
          <p:spPr>
            <a:xfrm rot="5400000">
              <a:off x="95128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66;p39">
              <a:extLst>
                <a:ext uri="{FF2B5EF4-FFF2-40B4-BE49-F238E27FC236}">
                  <a16:creationId xmlns:a16="http://schemas.microsoft.com/office/drawing/2014/main" id="{B5C5E140-7E00-48C5-857F-8821409186A7}"/>
                </a:ext>
              </a:extLst>
            </p:cNvPr>
            <p:cNvSpPr/>
            <p:nvPr/>
          </p:nvSpPr>
          <p:spPr>
            <a:xfrm rot="5400000">
              <a:off x="932051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67;p39">
              <a:extLst>
                <a:ext uri="{FF2B5EF4-FFF2-40B4-BE49-F238E27FC236}">
                  <a16:creationId xmlns:a16="http://schemas.microsoft.com/office/drawing/2014/main" id="{8EB2CB0F-10F8-4224-B65F-F7BA50A0A55F}"/>
                </a:ext>
              </a:extLst>
            </p:cNvPr>
            <p:cNvSpPr/>
            <p:nvPr/>
          </p:nvSpPr>
          <p:spPr>
            <a:xfrm rot="5400000">
              <a:off x="91282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68;p39">
              <a:extLst>
                <a:ext uri="{FF2B5EF4-FFF2-40B4-BE49-F238E27FC236}">
                  <a16:creationId xmlns:a16="http://schemas.microsoft.com/office/drawing/2014/main" id="{29BCD22C-5022-46AB-9711-387D9474D35C}"/>
                </a:ext>
              </a:extLst>
            </p:cNvPr>
            <p:cNvSpPr/>
            <p:nvPr/>
          </p:nvSpPr>
          <p:spPr>
            <a:xfrm rot="5400000">
              <a:off x="89358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69;p39">
              <a:extLst>
                <a:ext uri="{FF2B5EF4-FFF2-40B4-BE49-F238E27FC236}">
                  <a16:creationId xmlns:a16="http://schemas.microsoft.com/office/drawing/2014/main" id="{517CF14A-D1C6-4F6A-AE58-F36ABC485EF6}"/>
                </a:ext>
              </a:extLst>
            </p:cNvPr>
            <p:cNvSpPr/>
            <p:nvPr/>
          </p:nvSpPr>
          <p:spPr>
            <a:xfrm rot="5400000">
              <a:off x="893580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70;p39">
              <a:extLst>
                <a:ext uri="{FF2B5EF4-FFF2-40B4-BE49-F238E27FC236}">
                  <a16:creationId xmlns:a16="http://schemas.microsoft.com/office/drawing/2014/main" id="{95A10479-1D91-4FB8-BF3C-D596DC92DDA1}"/>
                </a:ext>
              </a:extLst>
            </p:cNvPr>
            <p:cNvSpPr/>
            <p:nvPr/>
          </p:nvSpPr>
          <p:spPr>
            <a:xfrm rot="5400000">
              <a:off x="87425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71;p39">
              <a:extLst>
                <a:ext uri="{FF2B5EF4-FFF2-40B4-BE49-F238E27FC236}">
                  <a16:creationId xmlns:a16="http://schemas.microsoft.com/office/drawing/2014/main" id="{3CA2547A-B888-46C6-AD9C-49FF16E38A0E}"/>
                </a:ext>
              </a:extLst>
            </p:cNvPr>
            <p:cNvSpPr/>
            <p:nvPr/>
          </p:nvSpPr>
          <p:spPr>
            <a:xfrm rot="5400000">
              <a:off x="85501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72;p39">
              <a:extLst>
                <a:ext uri="{FF2B5EF4-FFF2-40B4-BE49-F238E27FC236}">
                  <a16:creationId xmlns:a16="http://schemas.microsoft.com/office/drawing/2014/main" id="{FF2158FB-52ED-41D3-9B50-73EE7813B08A}"/>
                </a:ext>
              </a:extLst>
            </p:cNvPr>
            <p:cNvSpPr/>
            <p:nvPr/>
          </p:nvSpPr>
          <p:spPr>
            <a:xfrm rot="5400000">
              <a:off x="835790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73;p39">
              <a:extLst>
                <a:ext uri="{FF2B5EF4-FFF2-40B4-BE49-F238E27FC236}">
                  <a16:creationId xmlns:a16="http://schemas.microsoft.com/office/drawing/2014/main" id="{E9F38EC3-1A41-4011-B453-718755E992C0}"/>
                </a:ext>
              </a:extLst>
            </p:cNvPr>
            <p:cNvSpPr/>
            <p:nvPr/>
          </p:nvSpPr>
          <p:spPr>
            <a:xfrm rot="5400000">
              <a:off x="816557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74;p39">
              <a:extLst>
                <a:ext uri="{FF2B5EF4-FFF2-40B4-BE49-F238E27FC236}">
                  <a16:creationId xmlns:a16="http://schemas.microsoft.com/office/drawing/2014/main" id="{8E87F4BF-06A3-4A26-ACFF-65765CB6A74B}"/>
                </a:ext>
              </a:extLst>
            </p:cNvPr>
            <p:cNvSpPr/>
            <p:nvPr/>
          </p:nvSpPr>
          <p:spPr>
            <a:xfrm rot="5400000">
              <a:off x="797221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159;p33">
            <a:extLst>
              <a:ext uri="{FF2B5EF4-FFF2-40B4-BE49-F238E27FC236}">
                <a16:creationId xmlns:a16="http://schemas.microsoft.com/office/drawing/2014/main" id="{E8504508-648A-4183-9E39-797D6BF93044}"/>
              </a:ext>
            </a:extLst>
          </p:cNvPr>
          <p:cNvSpPr txBox="1"/>
          <p:nvPr/>
        </p:nvSpPr>
        <p:spPr>
          <a:xfrm>
            <a:off x="2012325" y="4885512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2000</a:t>
            </a:r>
            <a:endParaRPr sz="1800">
              <a:latin typeface="Google Sans" panose="020B0604020202020204" charset="0"/>
            </a:endParaRPr>
          </a:p>
        </p:txBody>
      </p:sp>
      <p:sp>
        <p:nvSpPr>
          <p:cNvPr id="258" name="Google Shape;159;p33">
            <a:extLst>
              <a:ext uri="{FF2B5EF4-FFF2-40B4-BE49-F238E27FC236}">
                <a16:creationId xmlns:a16="http://schemas.microsoft.com/office/drawing/2014/main" id="{BEDF5070-19BB-45D1-A9F7-946E2005A49F}"/>
              </a:ext>
            </a:extLst>
          </p:cNvPr>
          <p:cNvSpPr txBox="1"/>
          <p:nvPr/>
        </p:nvSpPr>
        <p:spPr>
          <a:xfrm>
            <a:off x="5990737" y="4898574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2005</a:t>
            </a:r>
            <a:endParaRPr sz="1800">
              <a:latin typeface="Google Sans" panose="020B0604020202020204" charset="0"/>
            </a:endParaRPr>
          </a:p>
        </p:txBody>
      </p:sp>
      <p:sp>
        <p:nvSpPr>
          <p:cNvPr id="259" name="Google Shape;159;p33">
            <a:extLst>
              <a:ext uri="{FF2B5EF4-FFF2-40B4-BE49-F238E27FC236}">
                <a16:creationId xmlns:a16="http://schemas.microsoft.com/office/drawing/2014/main" id="{8D451C6C-4708-4A32-97E0-AAEBB16FD6B2}"/>
              </a:ext>
            </a:extLst>
          </p:cNvPr>
          <p:cNvSpPr txBox="1"/>
          <p:nvPr/>
        </p:nvSpPr>
        <p:spPr>
          <a:xfrm>
            <a:off x="10024693" y="4899202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2010</a:t>
            </a:r>
            <a:endParaRPr sz="1800">
              <a:latin typeface="Google Sans" panose="020B0604020202020204" charset="0"/>
            </a:endParaRPr>
          </a:p>
        </p:txBody>
      </p:sp>
      <p:sp>
        <p:nvSpPr>
          <p:cNvPr id="261" name="Google Shape;159;p33">
            <a:extLst>
              <a:ext uri="{FF2B5EF4-FFF2-40B4-BE49-F238E27FC236}">
                <a16:creationId xmlns:a16="http://schemas.microsoft.com/office/drawing/2014/main" id="{778A6CF1-27F9-45A6-A163-C84A05A7477D}"/>
              </a:ext>
            </a:extLst>
          </p:cNvPr>
          <p:cNvSpPr txBox="1"/>
          <p:nvPr/>
        </p:nvSpPr>
        <p:spPr>
          <a:xfrm>
            <a:off x="14016534" y="4885512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2015</a:t>
            </a:r>
            <a:endParaRPr sz="1800">
              <a:latin typeface="Google Sans" panose="020B0604020202020204" charset="0"/>
            </a:endParaRPr>
          </a:p>
        </p:txBody>
      </p:sp>
      <p:sp>
        <p:nvSpPr>
          <p:cNvPr id="262" name="Google Shape;159;p33">
            <a:extLst>
              <a:ext uri="{FF2B5EF4-FFF2-40B4-BE49-F238E27FC236}">
                <a16:creationId xmlns:a16="http://schemas.microsoft.com/office/drawing/2014/main" id="{9B46F918-8CD2-4A58-AE01-4C8F5FD03813}"/>
              </a:ext>
            </a:extLst>
          </p:cNvPr>
          <p:cNvSpPr txBox="1"/>
          <p:nvPr/>
        </p:nvSpPr>
        <p:spPr>
          <a:xfrm>
            <a:off x="18037240" y="4885512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2020</a:t>
            </a:r>
            <a:endParaRPr sz="1800">
              <a:latin typeface="Google Sans" panose="020B0604020202020204" charset="0"/>
            </a:endParaRPr>
          </a:p>
        </p:txBody>
      </p:sp>
      <p:sp>
        <p:nvSpPr>
          <p:cNvPr id="263" name="Google Shape;159;p33">
            <a:extLst>
              <a:ext uri="{FF2B5EF4-FFF2-40B4-BE49-F238E27FC236}">
                <a16:creationId xmlns:a16="http://schemas.microsoft.com/office/drawing/2014/main" id="{46933AE6-2920-4604-9CA6-82E996FEF4AD}"/>
              </a:ext>
            </a:extLst>
          </p:cNvPr>
          <p:cNvSpPr txBox="1"/>
          <p:nvPr/>
        </p:nvSpPr>
        <p:spPr>
          <a:xfrm>
            <a:off x="22057946" y="4885512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2025</a:t>
            </a:r>
            <a:endParaRPr sz="1800">
              <a:latin typeface="Google Sans" panose="020B0604020202020204" charset="0"/>
            </a:endParaRPr>
          </a:p>
        </p:txBody>
      </p:sp>
      <p:grpSp>
        <p:nvGrpSpPr>
          <p:cNvPr id="266" name="Google Shape;454;p39">
            <a:extLst>
              <a:ext uri="{FF2B5EF4-FFF2-40B4-BE49-F238E27FC236}">
                <a16:creationId xmlns:a16="http://schemas.microsoft.com/office/drawing/2014/main" id="{50FFD7DA-2742-42AF-9C9B-362C9A3D1926}"/>
              </a:ext>
            </a:extLst>
          </p:cNvPr>
          <p:cNvGrpSpPr/>
          <p:nvPr/>
        </p:nvGrpSpPr>
        <p:grpSpPr>
          <a:xfrm>
            <a:off x="2916630" y="8364925"/>
            <a:ext cx="20134125" cy="150820"/>
            <a:chOff x="-32" y="0"/>
            <a:chExt cx="9664072" cy="68102"/>
          </a:xfrm>
        </p:grpSpPr>
        <p:sp>
          <p:nvSpPr>
            <p:cNvPr id="267" name="Google Shape;455;p39">
              <a:extLst>
                <a:ext uri="{FF2B5EF4-FFF2-40B4-BE49-F238E27FC236}">
                  <a16:creationId xmlns:a16="http://schemas.microsoft.com/office/drawing/2014/main" id="{88D61C08-31FB-45F2-9E0C-80F183D0FC95}"/>
                </a:ext>
              </a:extLst>
            </p:cNvPr>
            <p:cNvSpPr/>
            <p:nvPr/>
          </p:nvSpPr>
          <p:spPr>
            <a:xfrm>
              <a:off x="6622" y="378"/>
              <a:ext cx="9648900" cy="6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456;p39">
              <a:extLst>
                <a:ext uri="{FF2B5EF4-FFF2-40B4-BE49-F238E27FC236}">
                  <a16:creationId xmlns:a16="http://schemas.microsoft.com/office/drawing/2014/main" id="{9B399EB5-0E56-425E-AF67-D0DC55B9CD1E}"/>
                </a:ext>
              </a:extLst>
            </p:cNvPr>
            <p:cNvSpPr/>
            <p:nvPr/>
          </p:nvSpPr>
          <p:spPr>
            <a:xfrm rot="5400000">
              <a:off x="287171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457;p39">
              <a:extLst>
                <a:ext uri="{FF2B5EF4-FFF2-40B4-BE49-F238E27FC236}">
                  <a16:creationId xmlns:a16="http://schemas.microsoft.com/office/drawing/2014/main" id="{BEACAC1F-1B9C-4473-AA37-06B77F553A24}"/>
                </a:ext>
              </a:extLst>
            </p:cNvPr>
            <p:cNvSpPr/>
            <p:nvPr/>
          </p:nvSpPr>
          <p:spPr>
            <a:xfrm rot="5400000">
              <a:off x="267843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458;p39">
              <a:extLst>
                <a:ext uri="{FF2B5EF4-FFF2-40B4-BE49-F238E27FC236}">
                  <a16:creationId xmlns:a16="http://schemas.microsoft.com/office/drawing/2014/main" id="{6E79B70A-C839-4F67-8306-651668E66B4D}"/>
                </a:ext>
              </a:extLst>
            </p:cNvPr>
            <p:cNvSpPr/>
            <p:nvPr/>
          </p:nvSpPr>
          <p:spPr>
            <a:xfrm rot="5400000">
              <a:off x="24861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459;p39">
              <a:extLst>
                <a:ext uri="{FF2B5EF4-FFF2-40B4-BE49-F238E27FC236}">
                  <a16:creationId xmlns:a16="http://schemas.microsoft.com/office/drawing/2014/main" id="{EE6C002A-11A8-47DA-A16D-51CC24E8EC36}"/>
                </a:ext>
              </a:extLst>
            </p:cNvPr>
            <p:cNvSpPr/>
            <p:nvPr/>
          </p:nvSpPr>
          <p:spPr>
            <a:xfrm rot="5400000">
              <a:off x="229381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460;p39">
              <a:extLst>
                <a:ext uri="{FF2B5EF4-FFF2-40B4-BE49-F238E27FC236}">
                  <a16:creationId xmlns:a16="http://schemas.microsoft.com/office/drawing/2014/main" id="{B950E7EE-E540-4A35-B2BC-328BFB496320}"/>
                </a:ext>
              </a:extLst>
            </p:cNvPr>
            <p:cNvSpPr/>
            <p:nvPr/>
          </p:nvSpPr>
          <p:spPr>
            <a:xfrm rot="5400000">
              <a:off x="21014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461;p39">
              <a:extLst>
                <a:ext uri="{FF2B5EF4-FFF2-40B4-BE49-F238E27FC236}">
                  <a16:creationId xmlns:a16="http://schemas.microsoft.com/office/drawing/2014/main" id="{3ABDC777-9686-4776-B656-092F61550BC9}"/>
                </a:ext>
              </a:extLst>
            </p:cNvPr>
            <p:cNvSpPr/>
            <p:nvPr/>
          </p:nvSpPr>
          <p:spPr>
            <a:xfrm rot="5400000">
              <a:off x="210139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462;p39">
              <a:extLst>
                <a:ext uri="{FF2B5EF4-FFF2-40B4-BE49-F238E27FC236}">
                  <a16:creationId xmlns:a16="http://schemas.microsoft.com/office/drawing/2014/main" id="{35909770-B80C-4FC7-B4C9-A14B5225E8B6}"/>
                </a:ext>
              </a:extLst>
            </p:cNvPr>
            <p:cNvSpPr/>
            <p:nvPr/>
          </p:nvSpPr>
          <p:spPr>
            <a:xfrm rot="5400000">
              <a:off x="1908120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463;p39">
              <a:extLst>
                <a:ext uri="{FF2B5EF4-FFF2-40B4-BE49-F238E27FC236}">
                  <a16:creationId xmlns:a16="http://schemas.microsoft.com/office/drawing/2014/main" id="{8D2A2521-676D-43CB-97A4-CA829F714C5F}"/>
                </a:ext>
              </a:extLst>
            </p:cNvPr>
            <p:cNvSpPr/>
            <p:nvPr/>
          </p:nvSpPr>
          <p:spPr>
            <a:xfrm rot="5400000">
              <a:off x="17157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464;p39">
              <a:extLst>
                <a:ext uri="{FF2B5EF4-FFF2-40B4-BE49-F238E27FC236}">
                  <a16:creationId xmlns:a16="http://schemas.microsoft.com/office/drawing/2014/main" id="{C3BCED46-E667-4A12-9CFC-8EAB10A98BDF}"/>
                </a:ext>
              </a:extLst>
            </p:cNvPr>
            <p:cNvSpPr/>
            <p:nvPr/>
          </p:nvSpPr>
          <p:spPr>
            <a:xfrm rot="5400000">
              <a:off x="1523499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465;p39">
              <a:extLst>
                <a:ext uri="{FF2B5EF4-FFF2-40B4-BE49-F238E27FC236}">
                  <a16:creationId xmlns:a16="http://schemas.microsoft.com/office/drawing/2014/main" id="{501A9E16-A244-42EF-A2C9-131334AC6094}"/>
                </a:ext>
              </a:extLst>
            </p:cNvPr>
            <p:cNvSpPr/>
            <p:nvPr/>
          </p:nvSpPr>
          <p:spPr>
            <a:xfrm rot="5400000">
              <a:off x="133116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466;p39">
              <a:extLst>
                <a:ext uri="{FF2B5EF4-FFF2-40B4-BE49-F238E27FC236}">
                  <a16:creationId xmlns:a16="http://schemas.microsoft.com/office/drawing/2014/main" id="{A39DBF95-756B-4734-ADC2-7598396A32DA}"/>
                </a:ext>
              </a:extLst>
            </p:cNvPr>
            <p:cNvSpPr/>
            <p:nvPr/>
          </p:nvSpPr>
          <p:spPr>
            <a:xfrm rot="5400000">
              <a:off x="11378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467;p39">
              <a:extLst>
                <a:ext uri="{FF2B5EF4-FFF2-40B4-BE49-F238E27FC236}">
                  <a16:creationId xmlns:a16="http://schemas.microsoft.com/office/drawing/2014/main" id="{E6332EEB-2E1D-4444-B84A-89423D49EEF8}"/>
                </a:ext>
              </a:extLst>
            </p:cNvPr>
            <p:cNvSpPr/>
            <p:nvPr/>
          </p:nvSpPr>
          <p:spPr>
            <a:xfrm rot="5400000">
              <a:off x="945472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468;p39">
              <a:extLst>
                <a:ext uri="{FF2B5EF4-FFF2-40B4-BE49-F238E27FC236}">
                  <a16:creationId xmlns:a16="http://schemas.microsoft.com/office/drawing/2014/main" id="{AA7D77D0-C1C5-4B3C-A679-66090208B0BE}"/>
                </a:ext>
              </a:extLst>
            </p:cNvPr>
            <p:cNvSpPr/>
            <p:nvPr/>
          </p:nvSpPr>
          <p:spPr>
            <a:xfrm rot="5400000">
              <a:off x="7531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469;p39">
              <a:extLst>
                <a:ext uri="{FF2B5EF4-FFF2-40B4-BE49-F238E27FC236}">
                  <a16:creationId xmlns:a16="http://schemas.microsoft.com/office/drawing/2014/main" id="{22B8067A-1222-412D-83F3-F6226F4FB8F9}"/>
                </a:ext>
              </a:extLst>
            </p:cNvPr>
            <p:cNvSpPr/>
            <p:nvPr/>
          </p:nvSpPr>
          <p:spPr>
            <a:xfrm rot="5400000">
              <a:off x="560851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470;p39">
              <a:extLst>
                <a:ext uri="{FF2B5EF4-FFF2-40B4-BE49-F238E27FC236}">
                  <a16:creationId xmlns:a16="http://schemas.microsoft.com/office/drawing/2014/main" id="{EE94B059-CBFB-4E33-A805-4AF781EAC750}"/>
                </a:ext>
              </a:extLst>
            </p:cNvPr>
            <p:cNvSpPr/>
            <p:nvPr/>
          </p:nvSpPr>
          <p:spPr>
            <a:xfrm rot="5400000">
              <a:off x="56076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471;p39">
              <a:extLst>
                <a:ext uri="{FF2B5EF4-FFF2-40B4-BE49-F238E27FC236}">
                  <a16:creationId xmlns:a16="http://schemas.microsoft.com/office/drawing/2014/main" id="{1870145D-B109-4A51-B1DE-74058C960643}"/>
                </a:ext>
              </a:extLst>
            </p:cNvPr>
            <p:cNvSpPr/>
            <p:nvPr/>
          </p:nvSpPr>
          <p:spPr>
            <a:xfrm rot="5400000">
              <a:off x="3674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472;p39">
              <a:extLst>
                <a:ext uri="{FF2B5EF4-FFF2-40B4-BE49-F238E27FC236}">
                  <a16:creationId xmlns:a16="http://schemas.microsoft.com/office/drawing/2014/main" id="{CCB5CE56-95B0-4490-865E-044036EBE269}"/>
                </a:ext>
              </a:extLst>
            </p:cNvPr>
            <p:cNvSpPr/>
            <p:nvPr/>
          </p:nvSpPr>
          <p:spPr>
            <a:xfrm rot="5400000">
              <a:off x="17515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473;p39">
              <a:extLst>
                <a:ext uri="{FF2B5EF4-FFF2-40B4-BE49-F238E27FC236}">
                  <a16:creationId xmlns:a16="http://schemas.microsoft.com/office/drawing/2014/main" id="{02F0E1B9-66B0-47D0-80E0-2588180F337C}"/>
                </a:ext>
              </a:extLst>
            </p:cNvPr>
            <p:cNvSpPr/>
            <p:nvPr/>
          </p:nvSpPr>
          <p:spPr>
            <a:xfrm rot="5400000">
              <a:off x="-17132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474;p39">
              <a:extLst>
                <a:ext uri="{FF2B5EF4-FFF2-40B4-BE49-F238E27FC236}">
                  <a16:creationId xmlns:a16="http://schemas.microsoft.com/office/drawing/2014/main" id="{1BE7EB45-C520-48F8-9753-537CC9780768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475;p39">
              <a:extLst>
                <a:ext uri="{FF2B5EF4-FFF2-40B4-BE49-F238E27FC236}">
                  <a16:creationId xmlns:a16="http://schemas.microsoft.com/office/drawing/2014/main" id="{6ECC6078-786B-4602-ACD1-94BBB7681E7F}"/>
                </a:ext>
              </a:extLst>
            </p:cNvPr>
            <p:cNvSpPr/>
            <p:nvPr/>
          </p:nvSpPr>
          <p:spPr>
            <a:xfrm rot="5400000">
              <a:off x="556728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476;p39">
              <a:extLst>
                <a:ext uri="{FF2B5EF4-FFF2-40B4-BE49-F238E27FC236}">
                  <a16:creationId xmlns:a16="http://schemas.microsoft.com/office/drawing/2014/main" id="{7B9D6E85-0D4E-43DF-B20C-A17083AF758C}"/>
                </a:ext>
              </a:extLst>
            </p:cNvPr>
            <p:cNvSpPr/>
            <p:nvPr/>
          </p:nvSpPr>
          <p:spPr>
            <a:xfrm rot="5400000">
              <a:off x="53749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477;p39">
              <a:extLst>
                <a:ext uri="{FF2B5EF4-FFF2-40B4-BE49-F238E27FC236}">
                  <a16:creationId xmlns:a16="http://schemas.microsoft.com/office/drawing/2014/main" id="{92E00F8A-E263-41A1-9842-27E4FFB206C0}"/>
                </a:ext>
              </a:extLst>
            </p:cNvPr>
            <p:cNvSpPr/>
            <p:nvPr/>
          </p:nvSpPr>
          <p:spPr>
            <a:xfrm rot="5400000">
              <a:off x="518266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478;p39">
              <a:extLst>
                <a:ext uri="{FF2B5EF4-FFF2-40B4-BE49-F238E27FC236}">
                  <a16:creationId xmlns:a16="http://schemas.microsoft.com/office/drawing/2014/main" id="{4470DA97-5E3A-44D2-90E4-6FA9FAED7CBB}"/>
                </a:ext>
              </a:extLst>
            </p:cNvPr>
            <p:cNvSpPr/>
            <p:nvPr/>
          </p:nvSpPr>
          <p:spPr>
            <a:xfrm rot="5400000">
              <a:off x="49903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479;p39">
              <a:extLst>
                <a:ext uri="{FF2B5EF4-FFF2-40B4-BE49-F238E27FC236}">
                  <a16:creationId xmlns:a16="http://schemas.microsoft.com/office/drawing/2014/main" id="{4526ED2D-9FB6-4B35-8494-791047CFA460}"/>
                </a:ext>
              </a:extLst>
            </p:cNvPr>
            <p:cNvSpPr/>
            <p:nvPr/>
          </p:nvSpPr>
          <p:spPr>
            <a:xfrm rot="5400000">
              <a:off x="499024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480;p39">
              <a:extLst>
                <a:ext uri="{FF2B5EF4-FFF2-40B4-BE49-F238E27FC236}">
                  <a16:creationId xmlns:a16="http://schemas.microsoft.com/office/drawing/2014/main" id="{80E0A2EA-6F4D-4CDE-8653-EC7079900081}"/>
                </a:ext>
              </a:extLst>
            </p:cNvPr>
            <p:cNvSpPr/>
            <p:nvPr/>
          </p:nvSpPr>
          <p:spPr>
            <a:xfrm rot="5400000">
              <a:off x="47969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481;p39">
              <a:extLst>
                <a:ext uri="{FF2B5EF4-FFF2-40B4-BE49-F238E27FC236}">
                  <a16:creationId xmlns:a16="http://schemas.microsoft.com/office/drawing/2014/main" id="{5D261759-85CD-4613-BCCB-B87692AF7E0E}"/>
                </a:ext>
              </a:extLst>
            </p:cNvPr>
            <p:cNvSpPr/>
            <p:nvPr/>
          </p:nvSpPr>
          <p:spPr>
            <a:xfrm rot="5400000">
              <a:off x="46046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482;p39">
              <a:extLst>
                <a:ext uri="{FF2B5EF4-FFF2-40B4-BE49-F238E27FC236}">
                  <a16:creationId xmlns:a16="http://schemas.microsoft.com/office/drawing/2014/main" id="{CAB6D71D-3460-495A-91ED-BCA9307F1C13}"/>
                </a:ext>
              </a:extLst>
            </p:cNvPr>
            <p:cNvSpPr/>
            <p:nvPr/>
          </p:nvSpPr>
          <p:spPr>
            <a:xfrm rot="5400000">
              <a:off x="44123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483;p39">
              <a:extLst>
                <a:ext uri="{FF2B5EF4-FFF2-40B4-BE49-F238E27FC236}">
                  <a16:creationId xmlns:a16="http://schemas.microsoft.com/office/drawing/2014/main" id="{93B06845-B089-46BF-9EA5-6ECC62484319}"/>
                </a:ext>
              </a:extLst>
            </p:cNvPr>
            <p:cNvSpPr/>
            <p:nvPr/>
          </p:nvSpPr>
          <p:spPr>
            <a:xfrm rot="5400000">
              <a:off x="42200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484;p39">
              <a:extLst>
                <a:ext uri="{FF2B5EF4-FFF2-40B4-BE49-F238E27FC236}">
                  <a16:creationId xmlns:a16="http://schemas.microsoft.com/office/drawing/2014/main" id="{0C25DECA-0AF6-423C-8E79-0EFE9E7457AF}"/>
                </a:ext>
              </a:extLst>
            </p:cNvPr>
            <p:cNvSpPr/>
            <p:nvPr/>
          </p:nvSpPr>
          <p:spPr>
            <a:xfrm rot="5400000">
              <a:off x="40266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485;p39">
              <a:extLst>
                <a:ext uri="{FF2B5EF4-FFF2-40B4-BE49-F238E27FC236}">
                  <a16:creationId xmlns:a16="http://schemas.microsoft.com/office/drawing/2014/main" id="{035F72EC-0373-4242-83A9-4DC4B8D53A0B}"/>
                </a:ext>
              </a:extLst>
            </p:cNvPr>
            <p:cNvSpPr/>
            <p:nvPr/>
          </p:nvSpPr>
          <p:spPr>
            <a:xfrm rot="5400000">
              <a:off x="383431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486;p39">
              <a:extLst>
                <a:ext uri="{FF2B5EF4-FFF2-40B4-BE49-F238E27FC236}">
                  <a16:creationId xmlns:a16="http://schemas.microsoft.com/office/drawing/2014/main" id="{607B169D-4558-4EF4-85CF-63529BB25ECB}"/>
                </a:ext>
              </a:extLst>
            </p:cNvPr>
            <p:cNvSpPr/>
            <p:nvPr/>
          </p:nvSpPr>
          <p:spPr>
            <a:xfrm rot="5400000">
              <a:off x="36420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487;p39">
              <a:extLst>
                <a:ext uri="{FF2B5EF4-FFF2-40B4-BE49-F238E27FC236}">
                  <a16:creationId xmlns:a16="http://schemas.microsoft.com/office/drawing/2014/main" id="{8E35AE0D-696C-4BDF-9059-94765F409886}"/>
                </a:ext>
              </a:extLst>
            </p:cNvPr>
            <p:cNvSpPr/>
            <p:nvPr/>
          </p:nvSpPr>
          <p:spPr>
            <a:xfrm rot="5400000">
              <a:off x="34496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488;p39">
              <a:extLst>
                <a:ext uri="{FF2B5EF4-FFF2-40B4-BE49-F238E27FC236}">
                  <a16:creationId xmlns:a16="http://schemas.microsoft.com/office/drawing/2014/main" id="{C7F985AF-BC1F-4480-9E3C-B0DE2BB2BF17}"/>
                </a:ext>
              </a:extLst>
            </p:cNvPr>
            <p:cNvSpPr/>
            <p:nvPr/>
          </p:nvSpPr>
          <p:spPr>
            <a:xfrm rot="5400000">
              <a:off x="344961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489;p39">
              <a:extLst>
                <a:ext uri="{FF2B5EF4-FFF2-40B4-BE49-F238E27FC236}">
                  <a16:creationId xmlns:a16="http://schemas.microsoft.com/office/drawing/2014/main" id="{B8D0CC70-D42F-4203-B218-5C1A52F12AFB}"/>
                </a:ext>
              </a:extLst>
            </p:cNvPr>
            <p:cNvSpPr/>
            <p:nvPr/>
          </p:nvSpPr>
          <p:spPr>
            <a:xfrm rot="5400000">
              <a:off x="32563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490;p39">
              <a:extLst>
                <a:ext uri="{FF2B5EF4-FFF2-40B4-BE49-F238E27FC236}">
                  <a16:creationId xmlns:a16="http://schemas.microsoft.com/office/drawing/2014/main" id="{EDC7B178-4CBE-4842-99BC-424A1AC54072}"/>
                </a:ext>
              </a:extLst>
            </p:cNvPr>
            <p:cNvSpPr/>
            <p:nvPr/>
          </p:nvSpPr>
          <p:spPr>
            <a:xfrm rot="5400000">
              <a:off x="30640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491;p39">
              <a:extLst>
                <a:ext uri="{FF2B5EF4-FFF2-40B4-BE49-F238E27FC236}">
                  <a16:creationId xmlns:a16="http://schemas.microsoft.com/office/drawing/2014/main" id="{54E4A1BA-BBD5-4BA3-A73A-D7B1FC4566F6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492;p39">
              <a:extLst>
                <a:ext uri="{FF2B5EF4-FFF2-40B4-BE49-F238E27FC236}">
                  <a16:creationId xmlns:a16="http://schemas.microsoft.com/office/drawing/2014/main" id="{C1ECADB6-7D19-48B9-8F7E-6A7715E77C2A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493;p39">
              <a:extLst>
                <a:ext uri="{FF2B5EF4-FFF2-40B4-BE49-F238E27FC236}">
                  <a16:creationId xmlns:a16="http://schemas.microsoft.com/office/drawing/2014/main" id="{656EE0F3-5651-42BE-8EF1-D8064AB31BBF}"/>
                </a:ext>
              </a:extLst>
            </p:cNvPr>
            <p:cNvSpPr/>
            <p:nvPr/>
          </p:nvSpPr>
          <p:spPr>
            <a:xfrm rot="5400000">
              <a:off x="749352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494;p39">
              <a:extLst>
                <a:ext uri="{FF2B5EF4-FFF2-40B4-BE49-F238E27FC236}">
                  <a16:creationId xmlns:a16="http://schemas.microsoft.com/office/drawing/2014/main" id="{34083DA1-6308-406E-8CC6-3E1AC8706260}"/>
                </a:ext>
              </a:extLst>
            </p:cNvPr>
            <p:cNvSpPr/>
            <p:nvPr/>
          </p:nvSpPr>
          <p:spPr>
            <a:xfrm rot="5400000">
              <a:off x="730119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495;p39">
              <a:extLst>
                <a:ext uri="{FF2B5EF4-FFF2-40B4-BE49-F238E27FC236}">
                  <a16:creationId xmlns:a16="http://schemas.microsoft.com/office/drawing/2014/main" id="{738311EA-B7D3-44C7-B65D-8B7E9739940C}"/>
                </a:ext>
              </a:extLst>
            </p:cNvPr>
            <p:cNvSpPr/>
            <p:nvPr/>
          </p:nvSpPr>
          <p:spPr>
            <a:xfrm rot="5400000">
              <a:off x="710890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496;p39">
              <a:extLst>
                <a:ext uri="{FF2B5EF4-FFF2-40B4-BE49-F238E27FC236}">
                  <a16:creationId xmlns:a16="http://schemas.microsoft.com/office/drawing/2014/main" id="{1C952CDD-6E9E-4029-B1EB-0C7A99F8AABA}"/>
                </a:ext>
              </a:extLst>
            </p:cNvPr>
            <p:cNvSpPr/>
            <p:nvPr/>
          </p:nvSpPr>
          <p:spPr>
            <a:xfrm rot="5400000">
              <a:off x="69165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497;p39">
              <a:extLst>
                <a:ext uri="{FF2B5EF4-FFF2-40B4-BE49-F238E27FC236}">
                  <a16:creationId xmlns:a16="http://schemas.microsoft.com/office/drawing/2014/main" id="{81531BEC-C6D7-4FFA-ACF8-E4D5033707E2}"/>
                </a:ext>
              </a:extLst>
            </p:cNvPr>
            <p:cNvSpPr/>
            <p:nvPr/>
          </p:nvSpPr>
          <p:spPr>
            <a:xfrm rot="5400000">
              <a:off x="691648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498;p39">
              <a:extLst>
                <a:ext uri="{FF2B5EF4-FFF2-40B4-BE49-F238E27FC236}">
                  <a16:creationId xmlns:a16="http://schemas.microsoft.com/office/drawing/2014/main" id="{1A265C45-F61B-4CCD-9606-39E8F61E5F11}"/>
                </a:ext>
              </a:extLst>
            </p:cNvPr>
            <p:cNvSpPr/>
            <p:nvPr/>
          </p:nvSpPr>
          <p:spPr>
            <a:xfrm rot="5400000">
              <a:off x="67232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499;p39">
              <a:extLst>
                <a:ext uri="{FF2B5EF4-FFF2-40B4-BE49-F238E27FC236}">
                  <a16:creationId xmlns:a16="http://schemas.microsoft.com/office/drawing/2014/main" id="{5198A677-C71C-4A33-9550-A9D832D33FAA}"/>
                </a:ext>
              </a:extLst>
            </p:cNvPr>
            <p:cNvSpPr/>
            <p:nvPr/>
          </p:nvSpPr>
          <p:spPr>
            <a:xfrm rot="5400000">
              <a:off x="65308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500;p39">
              <a:extLst>
                <a:ext uri="{FF2B5EF4-FFF2-40B4-BE49-F238E27FC236}">
                  <a16:creationId xmlns:a16="http://schemas.microsoft.com/office/drawing/2014/main" id="{2C0BA284-2D08-4C3C-B980-3A2F5768B9DF}"/>
                </a:ext>
              </a:extLst>
            </p:cNvPr>
            <p:cNvSpPr/>
            <p:nvPr/>
          </p:nvSpPr>
          <p:spPr>
            <a:xfrm rot="5400000">
              <a:off x="63385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501;p39">
              <a:extLst>
                <a:ext uri="{FF2B5EF4-FFF2-40B4-BE49-F238E27FC236}">
                  <a16:creationId xmlns:a16="http://schemas.microsoft.com/office/drawing/2014/main" id="{6AE983C3-EBBD-46A9-BCCD-986359C3259D}"/>
                </a:ext>
              </a:extLst>
            </p:cNvPr>
            <p:cNvSpPr/>
            <p:nvPr/>
          </p:nvSpPr>
          <p:spPr>
            <a:xfrm rot="5400000">
              <a:off x="61462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502;p39">
              <a:extLst>
                <a:ext uri="{FF2B5EF4-FFF2-40B4-BE49-F238E27FC236}">
                  <a16:creationId xmlns:a16="http://schemas.microsoft.com/office/drawing/2014/main" id="{CD802C7A-BEC8-4A05-B883-DB930F7DFA21}"/>
                </a:ext>
              </a:extLst>
            </p:cNvPr>
            <p:cNvSpPr/>
            <p:nvPr/>
          </p:nvSpPr>
          <p:spPr>
            <a:xfrm rot="5400000">
              <a:off x="595289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503;p39">
              <a:extLst>
                <a:ext uri="{FF2B5EF4-FFF2-40B4-BE49-F238E27FC236}">
                  <a16:creationId xmlns:a16="http://schemas.microsoft.com/office/drawing/2014/main" id="{E16D59CB-95EB-4E02-867D-7ABFD0F459E1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504;p39">
              <a:extLst>
                <a:ext uri="{FF2B5EF4-FFF2-40B4-BE49-F238E27FC236}">
                  <a16:creationId xmlns:a16="http://schemas.microsoft.com/office/drawing/2014/main" id="{4D36CF6C-6AE3-4A41-81E5-6C07F3697DD2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505;p39">
              <a:extLst>
                <a:ext uri="{FF2B5EF4-FFF2-40B4-BE49-F238E27FC236}">
                  <a16:creationId xmlns:a16="http://schemas.microsoft.com/office/drawing/2014/main" id="{88A8D6DD-D443-4A53-9EB1-67C8DA98CDD7}"/>
                </a:ext>
              </a:extLst>
            </p:cNvPr>
            <p:cNvSpPr/>
            <p:nvPr/>
          </p:nvSpPr>
          <p:spPr>
            <a:xfrm rot="5400000">
              <a:off x="9613040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506;p39">
              <a:extLst>
                <a:ext uri="{FF2B5EF4-FFF2-40B4-BE49-F238E27FC236}">
                  <a16:creationId xmlns:a16="http://schemas.microsoft.com/office/drawing/2014/main" id="{02513248-1976-489A-B6A6-351DE6D11ED8}"/>
                </a:ext>
              </a:extLst>
            </p:cNvPr>
            <p:cNvSpPr/>
            <p:nvPr/>
          </p:nvSpPr>
          <p:spPr>
            <a:xfrm rot="5400000">
              <a:off x="941976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507;p39">
              <a:extLst>
                <a:ext uri="{FF2B5EF4-FFF2-40B4-BE49-F238E27FC236}">
                  <a16:creationId xmlns:a16="http://schemas.microsoft.com/office/drawing/2014/main" id="{868759B3-3B1B-40B5-813A-AA3684967C2D}"/>
                </a:ext>
              </a:extLst>
            </p:cNvPr>
            <p:cNvSpPr/>
            <p:nvPr/>
          </p:nvSpPr>
          <p:spPr>
            <a:xfrm rot="5400000">
              <a:off x="922743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508;p39">
              <a:extLst>
                <a:ext uri="{FF2B5EF4-FFF2-40B4-BE49-F238E27FC236}">
                  <a16:creationId xmlns:a16="http://schemas.microsoft.com/office/drawing/2014/main" id="{AA454787-D6EC-4F02-89A0-908B554C7358}"/>
                </a:ext>
              </a:extLst>
            </p:cNvPr>
            <p:cNvSpPr/>
            <p:nvPr/>
          </p:nvSpPr>
          <p:spPr>
            <a:xfrm rot="5400000">
              <a:off x="903514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509;p39">
              <a:extLst>
                <a:ext uri="{FF2B5EF4-FFF2-40B4-BE49-F238E27FC236}">
                  <a16:creationId xmlns:a16="http://schemas.microsoft.com/office/drawing/2014/main" id="{503C1D7A-1437-4693-9DDA-E8D2B697038C}"/>
                </a:ext>
              </a:extLst>
            </p:cNvPr>
            <p:cNvSpPr/>
            <p:nvPr/>
          </p:nvSpPr>
          <p:spPr>
            <a:xfrm rot="5400000">
              <a:off x="884281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510;p39">
              <a:extLst>
                <a:ext uri="{FF2B5EF4-FFF2-40B4-BE49-F238E27FC236}">
                  <a16:creationId xmlns:a16="http://schemas.microsoft.com/office/drawing/2014/main" id="{664BB8EC-6CC5-4F6D-B7EB-1A8DA74C42EE}"/>
                </a:ext>
              </a:extLst>
            </p:cNvPr>
            <p:cNvSpPr/>
            <p:nvPr/>
          </p:nvSpPr>
          <p:spPr>
            <a:xfrm rot="5400000">
              <a:off x="884272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511;p39">
              <a:extLst>
                <a:ext uri="{FF2B5EF4-FFF2-40B4-BE49-F238E27FC236}">
                  <a16:creationId xmlns:a16="http://schemas.microsoft.com/office/drawing/2014/main" id="{CC26FF6C-132D-45E0-813E-E264BF4875E4}"/>
                </a:ext>
              </a:extLst>
            </p:cNvPr>
            <p:cNvSpPr/>
            <p:nvPr/>
          </p:nvSpPr>
          <p:spPr>
            <a:xfrm rot="5400000">
              <a:off x="86494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512;p39">
              <a:extLst>
                <a:ext uri="{FF2B5EF4-FFF2-40B4-BE49-F238E27FC236}">
                  <a16:creationId xmlns:a16="http://schemas.microsoft.com/office/drawing/2014/main" id="{46D168E1-3ED8-497D-8CF0-B172B1F3CBE2}"/>
                </a:ext>
              </a:extLst>
            </p:cNvPr>
            <p:cNvSpPr/>
            <p:nvPr/>
          </p:nvSpPr>
          <p:spPr>
            <a:xfrm rot="5400000">
              <a:off x="845711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513;p39">
              <a:extLst>
                <a:ext uri="{FF2B5EF4-FFF2-40B4-BE49-F238E27FC236}">
                  <a16:creationId xmlns:a16="http://schemas.microsoft.com/office/drawing/2014/main" id="{12B4D178-5586-4018-A74E-1D84C6758E6A}"/>
                </a:ext>
              </a:extLst>
            </p:cNvPr>
            <p:cNvSpPr/>
            <p:nvPr/>
          </p:nvSpPr>
          <p:spPr>
            <a:xfrm rot="5400000">
              <a:off x="826482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514;p39">
              <a:extLst>
                <a:ext uri="{FF2B5EF4-FFF2-40B4-BE49-F238E27FC236}">
                  <a16:creationId xmlns:a16="http://schemas.microsoft.com/office/drawing/2014/main" id="{71080D05-C565-413D-9D9A-5CCCBE35DDCD}"/>
                </a:ext>
              </a:extLst>
            </p:cNvPr>
            <p:cNvSpPr/>
            <p:nvPr/>
          </p:nvSpPr>
          <p:spPr>
            <a:xfrm rot="5400000">
              <a:off x="80724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515;p39">
              <a:extLst>
                <a:ext uri="{FF2B5EF4-FFF2-40B4-BE49-F238E27FC236}">
                  <a16:creationId xmlns:a16="http://schemas.microsoft.com/office/drawing/2014/main" id="{9DCC7C93-3C17-4A43-AA05-F8FF4DC586BF}"/>
                </a:ext>
              </a:extLst>
            </p:cNvPr>
            <p:cNvSpPr/>
            <p:nvPr/>
          </p:nvSpPr>
          <p:spPr>
            <a:xfrm rot="5400000">
              <a:off x="78791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516;p39">
              <a:extLst>
                <a:ext uri="{FF2B5EF4-FFF2-40B4-BE49-F238E27FC236}">
                  <a16:creationId xmlns:a16="http://schemas.microsoft.com/office/drawing/2014/main" id="{8E402A3C-48C2-4DAA-9550-A213A88217F7}"/>
                </a:ext>
              </a:extLst>
            </p:cNvPr>
            <p:cNvSpPr/>
            <p:nvPr/>
          </p:nvSpPr>
          <p:spPr>
            <a:xfrm rot="5400000">
              <a:off x="29647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517;p39">
              <a:extLst>
                <a:ext uri="{FF2B5EF4-FFF2-40B4-BE49-F238E27FC236}">
                  <a16:creationId xmlns:a16="http://schemas.microsoft.com/office/drawing/2014/main" id="{2B3EBBBD-549E-4D98-BBE0-3C4B8181AB77}"/>
                </a:ext>
              </a:extLst>
            </p:cNvPr>
            <p:cNvSpPr/>
            <p:nvPr/>
          </p:nvSpPr>
          <p:spPr>
            <a:xfrm rot="5400000">
              <a:off x="277152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518;p39">
              <a:extLst>
                <a:ext uri="{FF2B5EF4-FFF2-40B4-BE49-F238E27FC236}">
                  <a16:creationId xmlns:a16="http://schemas.microsoft.com/office/drawing/2014/main" id="{69B455EA-808B-4190-A2CC-4DD26BB855A8}"/>
                </a:ext>
              </a:extLst>
            </p:cNvPr>
            <p:cNvSpPr/>
            <p:nvPr/>
          </p:nvSpPr>
          <p:spPr>
            <a:xfrm rot="5400000">
              <a:off x="25791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519;p39">
              <a:extLst>
                <a:ext uri="{FF2B5EF4-FFF2-40B4-BE49-F238E27FC236}">
                  <a16:creationId xmlns:a16="http://schemas.microsoft.com/office/drawing/2014/main" id="{5C5F6CBC-9E07-4BE7-BF83-DA35270E5863}"/>
                </a:ext>
              </a:extLst>
            </p:cNvPr>
            <p:cNvSpPr/>
            <p:nvPr/>
          </p:nvSpPr>
          <p:spPr>
            <a:xfrm rot="5400000">
              <a:off x="23868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520;p39">
              <a:extLst>
                <a:ext uri="{FF2B5EF4-FFF2-40B4-BE49-F238E27FC236}">
                  <a16:creationId xmlns:a16="http://schemas.microsoft.com/office/drawing/2014/main" id="{F34D5117-464E-4D84-929D-9E9518419E79}"/>
                </a:ext>
              </a:extLst>
            </p:cNvPr>
            <p:cNvSpPr/>
            <p:nvPr/>
          </p:nvSpPr>
          <p:spPr>
            <a:xfrm rot="5400000">
              <a:off x="21945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521;p39">
              <a:extLst>
                <a:ext uri="{FF2B5EF4-FFF2-40B4-BE49-F238E27FC236}">
                  <a16:creationId xmlns:a16="http://schemas.microsoft.com/office/drawing/2014/main" id="{71B8505F-9012-4B65-833B-01A5ADC1FCE2}"/>
                </a:ext>
              </a:extLst>
            </p:cNvPr>
            <p:cNvSpPr/>
            <p:nvPr/>
          </p:nvSpPr>
          <p:spPr>
            <a:xfrm rot="5400000">
              <a:off x="21944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522;p39">
              <a:extLst>
                <a:ext uri="{FF2B5EF4-FFF2-40B4-BE49-F238E27FC236}">
                  <a16:creationId xmlns:a16="http://schemas.microsoft.com/office/drawing/2014/main" id="{7B3A3B59-C1B0-4604-977B-515C1FF259F6}"/>
                </a:ext>
              </a:extLst>
            </p:cNvPr>
            <p:cNvSpPr/>
            <p:nvPr/>
          </p:nvSpPr>
          <p:spPr>
            <a:xfrm rot="5400000">
              <a:off x="200120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523;p39">
              <a:extLst>
                <a:ext uri="{FF2B5EF4-FFF2-40B4-BE49-F238E27FC236}">
                  <a16:creationId xmlns:a16="http://schemas.microsoft.com/office/drawing/2014/main" id="{30D4D642-DBDD-48A7-BC33-1A3447271B76}"/>
                </a:ext>
              </a:extLst>
            </p:cNvPr>
            <p:cNvSpPr/>
            <p:nvPr/>
          </p:nvSpPr>
          <p:spPr>
            <a:xfrm rot="5400000">
              <a:off x="18088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524;p39">
              <a:extLst>
                <a:ext uri="{FF2B5EF4-FFF2-40B4-BE49-F238E27FC236}">
                  <a16:creationId xmlns:a16="http://schemas.microsoft.com/office/drawing/2014/main" id="{4A8F35A3-6DC2-4D76-B9E1-5088248C72B3}"/>
                </a:ext>
              </a:extLst>
            </p:cNvPr>
            <p:cNvSpPr/>
            <p:nvPr/>
          </p:nvSpPr>
          <p:spPr>
            <a:xfrm rot="5400000">
              <a:off x="161658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525;p39">
              <a:extLst>
                <a:ext uri="{FF2B5EF4-FFF2-40B4-BE49-F238E27FC236}">
                  <a16:creationId xmlns:a16="http://schemas.microsoft.com/office/drawing/2014/main" id="{103F8104-84DD-46EA-97B5-C5F8151DF016}"/>
                </a:ext>
              </a:extLst>
            </p:cNvPr>
            <p:cNvSpPr/>
            <p:nvPr/>
          </p:nvSpPr>
          <p:spPr>
            <a:xfrm rot="5400000">
              <a:off x="142425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526;p39">
              <a:extLst>
                <a:ext uri="{FF2B5EF4-FFF2-40B4-BE49-F238E27FC236}">
                  <a16:creationId xmlns:a16="http://schemas.microsoft.com/office/drawing/2014/main" id="{7478A839-CA4D-4E58-8CD1-552A938139CA}"/>
                </a:ext>
              </a:extLst>
            </p:cNvPr>
            <p:cNvSpPr/>
            <p:nvPr/>
          </p:nvSpPr>
          <p:spPr>
            <a:xfrm rot="5400000">
              <a:off x="12308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527;p39">
              <a:extLst>
                <a:ext uri="{FF2B5EF4-FFF2-40B4-BE49-F238E27FC236}">
                  <a16:creationId xmlns:a16="http://schemas.microsoft.com/office/drawing/2014/main" id="{A01F3206-1B18-4F6B-B25C-29694E1E9BE9}"/>
                </a:ext>
              </a:extLst>
            </p:cNvPr>
            <p:cNvSpPr/>
            <p:nvPr/>
          </p:nvSpPr>
          <p:spPr>
            <a:xfrm rot="5400000">
              <a:off x="103855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528;p39">
              <a:extLst>
                <a:ext uri="{FF2B5EF4-FFF2-40B4-BE49-F238E27FC236}">
                  <a16:creationId xmlns:a16="http://schemas.microsoft.com/office/drawing/2014/main" id="{4215D44D-7842-45B6-81B8-17B3034D3FF1}"/>
                </a:ext>
              </a:extLst>
            </p:cNvPr>
            <p:cNvSpPr/>
            <p:nvPr/>
          </p:nvSpPr>
          <p:spPr>
            <a:xfrm rot="5400000">
              <a:off x="84626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529;p39">
              <a:extLst>
                <a:ext uri="{FF2B5EF4-FFF2-40B4-BE49-F238E27FC236}">
                  <a16:creationId xmlns:a16="http://schemas.microsoft.com/office/drawing/2014/main" id="{E5B45D7A-D066-4E84-958D-B5C8502F2D8C}"/>
                </a:ext>
              </a:extLst>
            </p:cNvPr>
            <p:cNvSpPr/>
            <p:nvPr/>
          </p:nvSpPr>
          <p:spPr>
            <a:xfrm rot="5400000">
              <a:off x="65393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530;p39">
              <a:extLst>
                <a:ext uri="{FF2B5EF4-FFF2-40B4-BE49-F238E27FC236}">
                  <a16:creationId xmlns:a16="http://schemas.microsoft.com/office/drawing/2014/main" id="{12C02D5C-16AD-4636-9BDD-4B70865EC59E}"/>
                </a:ext>
              </a:extLst>
            </p:cNvPr>
            <p:cNvSpPr/>
            <p:nvPr/>
          </p:nvSpPr>
          <p:spPr>
            <a:xfrm rot="5400000">
              <a:off x="6538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531;p39">
              <a:extLst>
                <a:ext uri="{FF2B5EF4-FFF2-40B4-BE49-F238E27FC236}">
                  <a16:creationId xmlns:a16="http://schemas.microsoft.com/office/drawing/2014/main" id="{223FDB4D-ED88-4A73-BB8C-B1442B1A8F3A}"/>
                </a:ext>
              </a:extLst>
            </p:cNvPr>
            <p:cNvSpPr/>
            <p:nvPr/>
          </p:nvSpPr>
          <p:spPr>
            <a:xfrm rot="5400000">
              <a:off x="4605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532;p39">
              <a:extLst>
                <a:ext uri="{FF2B5EF4-FFF2-40B4-BE49-F238E27FC236}">
                  <a16:creationId xmlns:a16="http://schemas.microsoft.com/office/drawing/2014/main" id="{23B85E5D-DA35-42F5-AFA5-A1EFFB66084C}"/>
                </a:ext>
              </a:extLst>
            </p:cNvPr>
            <p:cNvSpPr/>
            <p:nvPr/>
          </p:nvSpPr>
          <p:spPr>
            <a:xfrm rot="5400000">
              <a:off x="26824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533;p39">
              <a:extLst>
                <a:ext uri="{FF2B5EF4-FFF2-40B4-BE49-F238E27FC236}">
                  <a16:creationId xmlns:a16="http://schemas.microsoft.com/office/drawing/2014/main" id="{C45BE41D-15F1-43D9-9208-89B600D7C2E7}"/>
                </a:ext>
              </a:extLst>
            </p:cNvPr>
            <p:cNvSpPr/>
            <p:nvPr/>
          </p:nvSpPr>
          <p:spPr>
            <a:xfrm rot="5400000">
              <a:off x="7595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534;p39">
              <a:extLst>
                <a:ext uri="{FF2B5EF4-FFF2-40B4-BE49-F238E27FC236}">
                  <a16:creationId xmlns:a16="http://schemas.microsoft.com/office/drawing/2014/main" id="{A2D07600-C099-44E8-999D-0D52DB33907B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535;p39">
              <a:extLst>
                <a:ext uri="{FF2B5EF4-FFF2-40B4-BE49-F238E27FC236}">
                  <a16:creationId xmlns:a16="http://schemas.microsoft.com/office/drawing/2014/main" id="{232C5247-21A5-4DAC-9A37-AC0D1958208E}"/>
                </a:ext>
              </a:extLst>
            </p:cNvPr>
            <p:cNvSpPr/>
            <p:nvPr/>
          </p:nvSpPr>
          <p:spPr>
            <a:xfrm rot="5400000">
              <a:off x="566036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536;p39">
              <a:extLst>
                <a:ext uri="{FF2B5EF4-FFF2-40B4-BE49-F238E27FC236}">
                  <a16:creationId xmlns:a16="http://schemas.microsoft.com/office/drawing/2014/main" id="{258EE762-78AA-4BA6-B720-03E227F9A103}"/>
                </a:ext>
              </a:extLst>
            </p:cNvPr>
            <p:cNvSpPr/>
            <p:nvPr/>
          </p:nvSpPr>
          <p:spPr>
            <a:xfrm rot="5400000">
              <a:off x="546803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537;p39">
              <a:extLst>
                <a:ext uri="{FF2B5EF4-FFF2-40B4-BE49-F238E27FC236}">
                  <a16:creationId xmlns:a16="http://schemas.microsoft.com/office/drawing/2014/main" id="{18BDD9BF-C6CA-4174-8BEA-5677B4D10E05}"/>
                </a:ext>
              </a:extLst>
            </p:cNvPr>
            <p:cNvSpPr/>
            <p:nvPr/>
          </p:nvSpPr>
          <p:spPr>
            <a:xfrm rot="5400000">
              <a:off x="52757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538;p39">
              <a:extLst>
                <a:ext uri="{FF2B5EF4-FFF2-40B4-BE49-F238E27FC236}">
                  <a16:creationId xmlns:a16="http://schemas.microsoft.com/office/drawing/2014/main" id="{D9E4D475-F43F-4080-A5EB-4A3D9439B806}"/>
                </a:ext>
              </a:extLst>
            </p:cNvPr>
            <p:cNvSpPr/>
            <p:nvPr/>
          </p:nvSpPr>
          <p:spPr>
            <a:xfrm rot="5400000">
              <a:off x="50834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539;p39">
              <a:extLst>
                <a:ext uri="{FF2B5EF4-FFF2-40B4-BE49-F238E27FC236}">
                  <a16:creationId xmlns:a16="http://schemas.microsoft.com/office/drawing/2014/main" id="{D5A4A981-F6BB-457B-8AF3-EB9492E14C05}"/>
                </a:ext>
              </a:extLst>
            </p:cNvPr>
            <p:cNvSpPr/>
            <p:nvPr/>
          </p:nvSpPr>
          <p:spPr>
            <a:xfrm rot="5400000">
              <a:off x="50833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540;p39">
              <a:extLst>
                <a:ext uri="{FF2B5EF4-FFF2-40B4-BE49-F238E27FC236}">
                  <a16:creationId xmlns:a16="http://schemas.microsoft.com/office/drawing/2014/main" id="{58CB6034-C339-4094-BE5A-1B824F27A127}"/>
                </a:ext>
              </a:extLst>
            </p:cNvPr>
            <p:cNvSpPr/>
            <p:nvPr/>
          </p:nvSpPr>
          <p:spPr>
            <a:xfrm rot="5400000">
              <a:off x="48900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541;p39">
              <a:extLst>
                <a:ext uri="{FF2B5EF4-FFF2-40B4-BE49-F238E27FC236}">
                  <a16:creationId xmlns:a16="http://schemas.microsoft.com/office/drawing/2014/main" id="{D3A11650-CBE4-408E-85BF-7EC24857F033}"/>
                </a:ext>
              </a:extLst>
            </p:cNvPr>
            <p:cNvSpPr/>
            <p:nvPr/>
          </p:nvSpPr>
          <p:spPr>
            <a:xfrm rot="5400000">
              <a:off x="469771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542;p39">
              <a:extLst>
                <a:ext uri="{FF2B5EF4-FFF2-40B4-BE49-F238E27FC236}">
                  <a16:creationId xmlns:a16="http://schemas.microsoft.com/office/drawing/2014/main" id="{99C16F1E-70B5-4D45-88EA-FAE72B818A2F}"/>
                </a:ext>
              </a:extLst>
            </p:cNvPr>
            <p:cNvSpPr/>
            <p:nvPr/>
          </p:nvSpPr>
          <p:spPr>
            <a:xfrm rot="5400000">
              <a:off x="450542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543;p39">
              <a:extLst>
                <a:ext uri="{FF2B5EF4-FFF2-40B4-BE49-F238E27FC236}">
                  <a16:creationId xmlns:a16="http://schemas.microsoft.com/office/drawing/2014/main" id="{13B48468-0159-4657-879E-3887ABFD0432}"/>
                </a:ext>
              </a:extLst>
            </p:cNvPr>
            <p:cNvSpPr/>
            <p:nvPr/>
          </p:nvSpPr>
          <p:spPr>
            <a:xfrm rot="5400000">
              <a:off x="43130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544;p39">
              <a:extLst>
                <a:ext uri="{FF2B5EF4-FFF2-40B4-BE49-F238E27FC236}">
                  <a16:creationId xmlns:a16="http://schemas.microsoft.com/office/drawing/2014/main" id="{7ECEFE34-87AD-4D03-946A-0FDA2C109711}"/>
                </a:ext>
              </a:extLst>
            </p:cNvPr>
            <p:cNvSpPr/>
            <p:nvPr/>
          </p:nvSpPr>
          <p:spPr>
            <a:xfrm rot="5400000">
              <a:off x="41197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545;p39">
              <a:extLst>
                <a:ext uri="{FF2B5EF4-FFF2-40B4-BE49-F238E27FC236}">
                  <a16:creationId xmlns:a16="http://schemas.microsoft.com/office/drawing/2014/main" id="{26D58D3C-9955-46B9-B1D7-852F27CFD396}"/>
                </a:ext>
              </a:extLst>
            </p:cNvPr>
            <p:cNvSpPr/>
            <p:nvPr/>
          </p:nvSpPr>
          <p:spPr>
            <a:xfrm rot="5400000">
              <a:off x="39274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546;p39">
              <a:extLst>
                <a:ext uri="{FF2B5EF4-FFF2-40B4-BE49-F238E27FC236}">
                  <a16:creationId xmlns:a16="http://schemas.microsoft.com/office/drawing/2014/main" id="{DBE0C058-A718-4BAA-BCE9-58DECAD5F639}"/>
                </a:ext>
              </a:extLst>
            </p:cNvPr>
            <p:cNvSpPr/>
            <p:nvPr/>
          </p:nvSpPr>
          <p:spPr>
            <a:xfrm rot="5400000">
              <a:off x="37351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547;p39">
              <a:extLst>
                <a:ext uri="{FF2B5EF4-FFF2-40B4-BE49-F238E27FC236}">
                  <a16:creationId xmlns:a16="http://schemas.microsoft.com/office/drawing/2014/main" id="{13078528-646D-4ACE-9A57-0D3E5D089BA0}"/>
                </a:ext>
              </a:extLst>
            </p:cNvPr>
            <p:cNvSpPr/>
            <p:nvPr/>
          </p:nvSpPr>
          <p:spPr>
            <a:xfrm rot="5400000">
              <a:off x="35427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548;p39">
              <a:extLst>
                <a:ext uri="{FF2B5EF4-FFF2-40B4-BE49-F238E27FC236}">
                  <a16:creationId xmlns:a16="http://schemas.microsoft.com/office/drawing/2014/main" id="{75E2C02A-E823-40D7-A5D7-A3CB28D5F169}"/>
                </a:ext>
              </a:extLst>
            </p:cNvPr>
            <p:cNvSpPr/>
            <p:nvPr/>
          </p:nvSpPr>
          <p:spPr>
            <a:xfrm rot="5400000">
              <a:off x="354269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549;p39">
              <a:extLst>
                <a:ext uri="{FF2B5EF4-FFF2-40B4-BE49-F238E27FC236}">
                  <a16:creationId xmlns:a16="http://schemas.microsoft.com/office/drawing/2014/main" id="{444E5A2C-6BA7-4859-A9B2-9E8713968EBC}"/>
                </a:ext>
              </a:extLst>
            </p:cNvPr>
            <p:cNvSpPr/>
            <p:nvPr/>
          </p:nvSpPr>
          <p:spPr>
            <a:xfrm rot="5400000">
              <a:off x="334941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550;p39">
              <a:extLst>
                <a:ext uri="{FF2B5EF4-FFF2-40B4-BE49-F238E27FC236}">
                  <a16:creationId xmlns:a16="http://schemas.microsoft.com/office/drawing/2014/main" id="{1174447F-7E0B-4021-8ADE-BDA54AF9EE93}"/>
                </a:ext>
              </a:extLst>
            </p:cNvPr>
            <p:cNvSpPr/>
            <p:nvPr/>
          </p:nvSpPr>
          <p:spPr>
            <a:xfrm rot="5400000">
              <a:off x="315708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551;p39">
              <a:extLst>
                <a:ext uri="{FF2B5EF4-FFF2-40B4-BE49-F238E27FC236}">
                  <a16:creationId xmlns:a16="http://schemas.microsoft.com/office/drawing/2014/main" id="{00B7A2AA-5C59-4C5A-825E-6D1FE1363607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552;p39">
              <a:extLst>
                <a:ext uri="{FF2B5EF4-FFF2-40B4-BE49-F238E27FC236}">
                  <a16:creationId xmlns:a16="http://schemas.microsoft.com/office/drawing/2014/main" id="{2F86D19A-AB4E-4E15-87BE-853B307EDBF8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553;p39">
              <a:extLst>
                <a:ext uri="{FF2B5EF4-FFF2-40B4-BE49-F238E27FC236}">
                  <a16:creationId xmlns:a16="http://schemas.microsoft.com/office/drawing/2014/main" id="{487F9323-C04E-40E6-9E3F-5D006D0424E9}"/>
                </a:ext>
              </a:extLst>
            </p:cNvPr>
            <p:cNvSpPr/>
            <p:nvPr/>
          </p:nvSpPr>
          <p:spPr>
            <a:xfrm rot="5400000">
              <a:off x="75866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554;p39">
              <a:extLst>
                <a:ext uri="{FF2B5EF4-FFF2-40B4-BE49-F238E27FC236}">
                  <a16:creationId xmlns:a16="http://schemas.microsoft.com/office/drawing/2014/main" id="{3B7D3DD5-3253-457C-A4AE-CF6FC0AC7FF7}"/>
                </a:ext>
              </a:extLst>
            </p:cNvPr>
            <p:cNvSpPr/>
            <p:nvPr/>
          </p:nvSpPr>
          <p:spPr>
            <a:xfrm rot="5400000">
              <a:off x="73942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555;p39">
              <a:extLst>
                <a:ext uri="{FF2B5EF4-FFF2-40B4-BE49-F238E27FC236}">
                  <a16:creationId xmlns:a16="http://schemas.microsoft.com/office/drawing/2014/main" id="{C6361D42-5AB3-48A8-B352-802BA95C1510}"/>
                </a:ext>
              </a:extLst>
            </p:cNvPr>
            <p:cNvSpPr/>
            <p:nvPr/>
          </p:nvSpPr>
          <p:spPr>
            <a:xfrm rot="5400000">
              <a:off x="72019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556;p39">
              <a:extLst>
                <a:ext uri="{FF2B5EF4-FFF2-40B4-BE49-F238E27FC236}">
                  <a16:creationId xmlns:a16="http://schemas.microsoft.com/office/drawing/2014/main" id="{1C5060A6-1EB7-4DB7-B1E9-D3DED4854FF6}"/>
                </a:ext>
              </a:extLst>
            </p:cNvPr>
            <p:cNvSpPr/>
            <p:nvPr/>
          </p:nvSpPr>
          <p:spPr>
            <a:xfrm rot="5400000">
              <a:off x="70096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557;p39">
              <a:extLst>
                <a:ext uri="{FF2B5EF4-FFF2-40B4-BE49-F238E27FC236}">
                  <a16:creationId xmlns:a16="http://schemas.microsoft.com/office/drawing/2014/main" id="{5DB1A7DD-8692-497A-8F59-537BBB29C81F}"/>
                </a:ext>
              </a:extLst>
            </p:cNvPr>
            <p:cNvSpPr/>
            <p:nvPr/>
          </p:nvSpPr>
          <p:spPr>
            <a:xfrm rot="5400000">
              <a:off x="700956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558;p39">
              <a:extLst>
                <a:ext uri="{FF2B5EF4-FFF2-40B4-BE49-F238E27FC236}">
                  <a16:creationId xmlns:a16="http://schemas.microsoft.com/office/drawing/2014/main" id="{E177CB75-6DD6-40C3-AB4F-17E04EE7B4A2}"/>
                </a:ext>
              </a:extLst>
            </p:cNvPr>
            <p:cNvSpPr/>
            <p:nvPr/>
          </p:nvSpPr>
          <p:spPr>
            <a:xfrm rot="5400000">
              <a:off x="681629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559;p39">
              <a:extLst>
                <a:ext uri="{FF2B5EF4-FFF2-40B4-BE49-F238E27FC236}">
                  <a16:creationId xmlns:a16="http://schemas.microsoft.com/office/drawing/2014/main" id="{EC54B096-59B2-461A-B632-C3E8A715FD1F}"/>
                </a:ext>
              </a:extLst>
            </p:cNvPr>
            <p:cNvSpPr/>
            <p:nvPr/>
          </p:nvSpPr>
          <p:spPr>
            <a:xfrm rot="5400000">
              <a:off x="662395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560;p39">
              <a:extLst>
                <a:ext uri="{FF2B5EF4-FFF2-40B4-BE49-F238E27FC236}">
                  <a16:creationId xmlns:a16="http://schemas.microsoft.com/office/drawing/2014/main" id="{EDAFC989-833F-4D6D-98AF-B80E071A05A9}"/>
                </a:ext>
              </a:extLst>
            </p:cNvPr>
            <p:cNvSpPr/>
            <p:nvPr/>
          </p:nvSpPr>
          <p:spPr>
            <a:xfrm rot="5400000">
              <a:off x="64316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561;p39">
              <a:extLst>
                <a:ext uri="{FF2B5EF4-FFF2-40B4-BE49-F238E27FC236}">
                  <a16:creationId xmlns:a16="http://schemas.microsoft.com/office/drawing/2014/main" id="{730D8920-020C-4389-82B9-1B194C4B7E3D}"/>
                </a:ext>
              </a:extLst>
            </p:cNvPr>
            <p:cNvSpPr/>
            <p:nvPr/>
          </p:nvSpPr>
          <p:spPr>
            <a:xfrm rot="5400000">
              <a:off x="623933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562;p39">
              <a:extLst>
                <a:ext uri="{FF2B5EF4-FFF2-40B4-BE49-F238E27FC236}">
                  <a16:creationId xmlns:a16="http://schemas.microsoft.com/office/drawing/2014/main" id="{8B72AF05-6ACB-4996-8243-D582F9CC80C6}"/>
                </a:ext>
              </a:extLst>
            </p:cNvPr>
            <p:cNvSpPr/>
            <p:nvPr/>
          </p:nvSpPr>
          <p:spPr>
            <a:xfrm rot="5400000">
              <a:off x="604597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563;p39">
              <a:extLst>
                <a:ext uri="{FF2B5EF4-FFF2-40B4-BE49-F238E27FC236}">
                  <a16:creationId xmlns:a16="http://schemas.microsoft.com/office/drawing/2014/main" id="{C9463789-4B7D-4862-B71A-4ED7C24687EC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564;p39">
              <a:extLst>
                <a:ext uri="{FF2B5EF4-FFF2-40B4-BE49-F238E27FC236}">
                  <a16:creationId xmlns:a16="http://schemas.microsoft.com/office/drawing/2014/main" id="{35E51982-B730-4617-BBE7-F595D0F34DBE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565;p39">
              <a:extLst>
                <a:ext uri="{FF2B5EF4-FFF2-40B4-BE49-F238E27FC236}">
                  <a16:creationId xmlns:a16="http://schemas.microsoft.com/office/drawing/2014/main" id="{3FE74EDB-C452-4E48-8167-2100DF2B045A}"/>
                </a:ext>
              </a:extLst>
            </p:cNvPr>
            <p:cNvSpPr/>
            <p:nvPr/>
          </p:nvSpPr>
          <p:spPr>
            <a:xfrm rot="5400000">
              <a:off x="95128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566;p39">
              <a:extLst>
                <a:ext uri="{FF2B5EF4-FFF2-40B4-BE49-F238E27FC236}">
                  <a16:creationId xmlns:a16="http://schemas.microsoft.com/office/drawing/2014/main" id="{D0608B2D-189C-4403-B75E-0B27A6658595}"/>
                </a:ext>
              </a:extLst>
            </p:cNvPr>
            <p:cNvSpPr/>
            <p:nvPr/>
          </p:nvSpPr>
          <p:spPr>
            <a:xfrm rot="5400000">
              <a:off x="932051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567;p39">
              <a:extLst>
                <a:ext uri="{FF2B5EF4-FFF2-40B4-BE49-F238E27FC236}">
                  <a16:creationId xmlns:a16="http://schemas.microsoft.com/office/drawing/2014/main" id="{CD3156D3-9E23-4FA5-AD49-5DA23BDCA623}"/>
                </a:ext>
              </a:extLst>
            </p:cNvPr>
            <p:cNvSpPr/>
            <p:nvPr/>
          </p:nvSpPr>
          <p:spPr>
            <a:xfrm rot="5400000">
              <a:off x="91282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568;p39">
              <a:extLst>
                <a:ext uri="{FF2B5EF4-FFF2-40B4-BE49-F238E27FC236}">
                  <a16:creationId xmlns:a16="http://schemas.microsoft.com/office/drawing/2014/main" id="{2D4F29CB-5082-404F-B3E0-DE9FF6CFB550}"/>
                </a:ext>
              </a:extLst>
            </p:cNvPr>
            <p:cNvSpPr/>
            <p:nvPr/>
          </p:nvSpPr>
          <p:spPr>
            <a:xfrm rot="5400000">
              <a:off x="89358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569;p39">
              <a:extLst>
                <a:ext uri="{FF2B5EF4-FFF2-40B4-BE49-F238E27FC236}">
                  <a16:creationId xmlns:a16="http://schemas.microsoft.com/office/drawing/2014/main" id="{974A2EBF-9493-4990-8CFB-A4F25F94B5D1}"/>
                </a:ext>
              </a:extLst>
            </p:cNvPr>
            <p:cNvSpPr/>
            <p:nvPr/>
          </p:nvSpPr>
          <p:spPr>
            <a:xfrm rot="5400000">
              <a:off x="893580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570;p39">
              <a:extLst>
                <a:ext uri="{FF2B5EF4-FFF2-40B4-BE49-F238E27FC236}">
                  <a16:creationId xmlns:a16="http://schemas.microsoft.com/office/drawing/2014/main" id="{4C6A264C-0287-4899-800F-AE34ADC42CE3}"/>
                </a:ext>
              </a:extLst>
            </p:cNvPr>
            <p:cNvSpPr/>
            <p:nvPr/>
          </p:nvSpPr>
          <p:spPr>
            <a:xfrm rot="5400000">
              <a:off x="87425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571;p39">
              <a:extLst>
                <a:ext uri="{FF2B5EF4-FFF2-40B4-BE49-F238E27FC236}">
                  <a16:creationId xmlns:a16="http://schemas.microsoft.com/office/drawing/2014/main" id="{A8F05FF4-FDF2-460E-8938-5A5FB7504292}"/>
                </a:ext>
              </a:extLst>
            </p:cNvPr>
            <p:cNvSpPr/>
            <p:nvPr/>
          </p:nvSpPr>
          <p:spPr>
            <a:xfrm rot="5400000">
              <a:off x="85501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572;p39">
              <a:extLst>
                <a:ext uri="{FF2B5EF4-FFF2-40B4-BE49-F238E27FC236}">
                  <a16:creationId xmlns:a16="http://schemas.microsoft.com/office/drawing/2014/main" id="{D402D732-B4F8-44D4-B7D7-AF83B13FB50A}"/>
                </a:ext>
              </a:extLst>
            </p:cNvPr>
            <p:cNvSpPr/>
            <p:nvPr/>
          </p:nvSpPr>
          <p:spPr>
            <a:xfrm rot="5400000">
              <a:off x="835790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573;p39">
              <a:extLst>
                <a:ext uri="{FF2B5EF4-FFF2-40B4-BE49-F238E27FC236}">
                  <a16:creationId xmlns:a16="http://schemas.microsoft.com/office/drawing/2014/main" id="{282A71F6-1180-4AB9-9A83-59C44FA5DC3B}"/>
                </a:ext>
              </a:extLst>
            </p:cNvPr>
            <p:cNvSpPr/>
            <p:nvPr/>
          </p:nvSpPr>
          <p:spPr>
            <a:xfrm rot="5400000">
              <a:off x="816557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574;p39">
              <a:extLst>
                <a:ext uri="{FF2B5EF4-FFF2-40B4-BE49-F238E27FC236}">
                  <a16:creationId xmlns:a16="http://schemas.microsoft.com/office/drawing/2014/main" id="{08071FFA-A32D-4F87-8BEA-ACFA03DED810}"/>
                </a:ext>
              </a:extLst>
            </p:cNvPr>
            <p:cNvSpPr/>
            <p:nvPr/>
          </p:nvSpPr>
          <p:spPr>
            <a:xfrm rot="5400000">
              <a:off x="797221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" name="Google Shape;454;p39">
            <a:extLst>
              <a:ext uri="{FF2B5EF4-FFF2-40B4-BE49-F238E27FC236}">
                <a16:creationId xmlns:a16="http://schemas.microsoft.com/office/drawing/2014/main" id="{1587107A-445A-4EBC-BA98-2C7F87F15F71}"/>
              </a:ext>
            </a:extLst>
          </p:cNvPr>
          <p:cNvGrpSpPr/>
          <p:nvPr/>
        </p:nvGrpSpPr>
        <p:grpSpPr>
          <a:xfrm>
            <a:off x="2898884" y="9857483"/>
            <a:ext cx="20134125" cy="150820"/>
            <a:chOff x="-32" y="0"/>
            <a:chExt cx="9664072" cy="68102"/>
          </a:xfrm>
        </p:grpSpPr>
        <p:sp>
          <p:nvSpPr>
            <p:cNvPr id="390" name="Google Shape;455;p39">
              <a:extLst>
                <a:ext uri="{FF2B5EF4-FFF2-40B4-BE49-F238E27FC236}">
                  <a16:creationId xmlns:a16="http://schemas.microsoft.com/office/drawing/2014/main" id="{30EDBD16-368D-40CB-AEAF-0F5EBCF8A271}"/>
                </a:ext>
              </a:extLst>
            </p:cNvPr>
            <p:cNvSpPr/>
            <p:nvPr/>
          </p:nvSpPr>
          <p:spPr>
            <a:xfrm>
              <a:off x="6622" y="378"/>
              <a:ext cx="9648900" cy="6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456;p39">
              <a:extLst>
                <a:ext uri="{FF2B5EF4-FFF2-40B4-BE49-F238E27FC236}">
                  <a16:creationId xmlns:a16="http://schemas.microsoft.com/office/drawing/2014/main" id="{910B551F-01DD-4112-A010-3EB595BD5613}"/>
                </a:ext>
              </a:extLst>
            </p:cNvPr>
            <p:cNvSpPr/>
            <p:nvPr/>
          </p:nvSpPr>
          <p:spPr>
            <a:xfrm rot="5400000">
              <a:off x="287171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457;p39">
              <a:extLst>
                <a:ext uri="{FF2B5EF4-FFF2-40B4-BE49-F238E27FC236}">
                  <a16:creationId xmlns:a16="http://schemas.microsoft.com/office/drawing/2014/main" id="{8DD8DD8D-B3D2-4E46-B5B1-EA255401FC3F}"/>
                </a:ext>
              </a:extLst>
            </p:cNvPr>
            <p:cNvSpPr/>
            <p:nvPr/>
          </p:nvSpPr>
          <p:spPr>
            <a:xfrm rot="5400000">
              <a:off x="267843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58;p39">
              <a:extLst>
                <a:ext uri="{FF2B5EF4-FFF2-40B4-BE49-F238E27FC236}">
                  <a16:creationId xmlns:a16="http://schemas.microsoft.com/office/drawing/2014/main" id="{DE253024-E770-4572-AD0B-92B3C6F38CFB}"/>
                </a:ext>
              </a:extLst>
            </p:cNvPr>
            <p:cNvSpPr/>
            <p:nvPr/>
          </p:nvSpPr>
          <p:spPr>
            <a:xfrm rot="5400000">
              <a:off x="24861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59;p39">
              <a:extLst>
                <a:ext uri="{FF2B5EF4-FFF2-40B4-BE49-F238E27FC236}">
                  <a16:creationId xmlns:a16="http://schemas.microsoft.com/office/drawing/2014/main" id="{15C28EA6-9F6C-4C65-B58C-3F0FEA19D5A5}"/>
                </a:ext>
              </a:extLst>
            </p:cNvPr>
            <p:cNvSpPr/>
            <p:nvPr/>
          </p:nvSpPr>
          <p:spPr>
            <a:xfrm rot="5400000">
              <a:off x="229381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60;p39">
              <a:extLst>
                <a:ext uri="{FF2B5EF4-FFF2-40B4-BE49-F238E27FC236}">
                  <a16:creationId xmlns:a16="http://schemas.microsoft.com/office/drawing/2014/main" id="{666FA1D5-02B7-4659-AE31-D9F46ECB2390}"/>
                </a:ext>
              </a:extLst>
            </p:cNvPr>
            <p:cNvSpPr/>
            <p:nvPr/>
          </p:nvSpPr>
          <p:spPr>
            <a:xfrm rot="5400000">
              <a:off x="21014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61;p39">
              <a:extLst>
                <a:ext uri="{FF2B5EF4-FFF2-40B4-BE49-F238E27FC236}">
                  <a16:creationId xmlns:a16="http://schemas.microsoft.com/office/drawing/2014/main" id="{FC4206E7-9577-4CEF-A26A-DD14DA2B1CD9}"/>
                </a:ext>
              </a:extLst>
            </p:cNvPr>
            <p:cNvSpPr/>
            <p:nvPr/>
          </p:nvSpPr>
          <p:spPr>
            <a:xfrm rot="5400000">
              <a:off x="210139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62;p39">
              <a:extLst>
                <a:ext uri="{FF2B5EF4-FFF2-40B4-BE49-F238E27FC236}">
                  <a16:creationId xmlns:a16="http://schemas.microsoft.com/office/drawing/2014/main" id="{85DCBD5F-0D81-448E-8BD5-80A90D1F525D}"/>
                </a:ext>
              </a:extLst>
            </p:cNvPr>
            <p:cNvSpPr/>
            <p:nvPr/>
          </p:nvSpPr>
          <p:spPr>
            <a:xfrm rot="5400000">
              <a:off x="1908120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63;p39">
              <a:extLst>
                <a:ext uri="{FF2B5EF4-FFF2-40B4-BE49-F238E27FC236}">
                  <a16:creationId xmlns:a16="http://schemas.microsoft.com/office/drawing/2014/main" id="{847290FC-49F1-426B-B405-4655F5FC9C11}"/>
                </a:ext>
              </a:extLst>
            </p:cNvPr>
            <p:cNvSpPr/>
            <p:nvPr/>
          </p:nvSpPr>
          <p:spPr>
            <a:xfrm rot="5400000">
              <a:off x="17157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64;p39">
              <a:extLst>
                <a:ext uri="{FF2B5EF4-FFF2-40B4-BE49-F238E27FC236}">
                  <a16:creationId xmlns:a16="http://schemas.microsoft.com/office/drawing/2014/main" id="{5A352701-E186-45FB-9F6D-0ABF6B8160F1}"/>
                </a:ext>
              </a:extLst>
            </p:cNvPr>
            <p:cNvSpPr/>
            <p:nvPr/>
          </p:nvSpPr>
          <p:spPr>
            <a:xfrm rot="5400000">
              <a:off x="1523499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65;p39">
              <a:extLst>
                <a:ext uri="{FF2B5EF4-FFF2-40B4-BE49-F238E27FC236}">
                  <a16:creationId xmlns:a16="http://schemas.microsoft.com/office/drawing/2014/main" id="{8E50E8B9-9E3C-44EF-907E-EF250B0356F5}"/>
                </a:ext>
              </a:extLst>
            </p:cNvPr>
            <p:cNvSpPr/>
            <p:nvPr/>
          </p:nvSpPr>
          <p:spPr>
            <a:xfrm rot="5400000">
              <a:off x="133116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66;p39">
              <a:extLst>
                <a:ext uri="{FF2B5EF4-FFF2-40B4-BE49-F238E27FC236}">
                  <a16:creationId xmlns:a16="http://schemas.microsoft.com/office/drawing/2014/main" id="{13C60AD7-34E0-41D5-B2D7-83737C002DC2}"/>
                </a:ext>
              </a:extLst>
            </p:cNvPr>
            <p:cNvSpPr/>
            <p:nvPr/>
          </p:nvSpPr>
          <p:spPr>
            <a:xfrm rot="5400000">
              <a:off x="11378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67;p39">
              <a:extLst>
                <a:ext uri="{FF2B5EF4-FFF2-40B4-BE49-F238E27FC236}">
                  <a16:creationId xmlns:a16="http://schemas.microsoft.com/office/drawing/2014/main" id="{6B652974-36A0-4A6C-9B55-76D8C07A8826}"/>
                </a:ext>
              </a:extLst>
            </p:cNvPr>
            <p:cNvSpPr/>
            <p:nvPr/>
          </p:nvSpPr>
          <p:spPr>
            <a:xfrm rot="5400000">
              <a:off x="945472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68;p39">
              <a:extLst>
                <a:ext uri="{FF2B5EF4-FFF2-40B4-BE49-F238E27FC236}">
                  <a16:creationId xmlns:a16="http://schemas.microsoft.com/office/drawing/2014/main" id="{26CC629D-1D44-4374-B6A7-17ACD9B9C0B8}"/>
                </a:ext>
              </a:extLst>
            </p:cNvPr>
            <p:cNvSpPr/>
            <p:nvPr/>
          </p:nvSpPr>
          <p:spPr>
            <a:xfrm rot="5400000">
              <a:off x="7531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69;p39">
              <a:extLst>
                <a:ext uri="{FF2B5EF4-FFF2-40B4-BE49-F238E27FC236}">
                  <a16:creationId xmlns:a16="http://schemas.microsoft.com/office/drawing/2014/main" id="{00C162FB-B713-48A6-8BC7-193E690F2794}"/>
                </a:ext>
              </a:extLst>
            </p:cNvPr>
            <p:cNvSpPr/>
            <p:nvPr/>
          </p:nvSpPr>
          <p:spPr>
            <a:xfrm rot="5400000">
              <a:off x="560851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70;p39">
              <a:extLst>
                <a:ext uri="{FF2B5EF4-FFF2-40B4-BE49-F238E27FC236}">
                  <a16:creationId xmlns:a16="http://schemas.microsoft.com/office/drawing/2014/main" id="{A1007BFD-7606-49B9-B6D7-765BB93544CE}"/>
                </a:ext>
              </a:extLst>
            </p:cNvPr>
            <p:cNvSpPr/>
            <p:nvPr/>
          </p:nvSpPr>
          <p:spPr>
            <a:xfrm rot="5400000">
              <a:off x="56076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71;p39">
              <a:extLst>
                <a:ext uri="{FF2B5EF4-FFF2-40B4-BE49-F238E27FC236}">
                  <a16:creationId xmlns:a16="http://schemas.microsoft.com/office/drawing/2014/main" id="{6833E18A-20BD-454D-912C-E712B1A660A9}"/>
                </a:ext>
              </a:extLst>
            </p:cNvPr>
            <p:cNvSpPr/>
            <p:nvPr/>
          </p:nvSpPr>
          <p:spPr>
            <a:xfrm rot="5400000">
              <a:off x="3674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72;p39">
              <a:extLst>
                <a:ext uri="{FF2B5EF4-FFF2-40B4-BE49-F238E27FC236}">
                  <a16:creationId xmlns:a16="http://schemas.microsoft.com/office/drawing/2014/main" id="{486B717D-D417-4E71-BDB5-CF5C58272064}"/>
                </a:ext>
              </a:extLst>
            </p:cNvPr>
            <p:cNvSpPr/>
            <p:nvPr/>
          </p:nvSpPr>
          <p:spPr>
            <a:xfrm rot="5400000">
              <a:off x="17515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73;p39">
              <a:extLst>
                <a:ext uri="{FF2B5EF4-FFF2-40B4-BE49-F238E27FC236}">
                  <a16:creationId xmlns:a16="http://schemas.microsoft.com/office/drawing/2014/main" id="{A47CF52D-3D38-49C6-8F75-C9BED09AE274}"/>
                </a:ext>
              </a:extLst>
            </p:cNvPr>
            <p:cNvSpPr/>
            <p:nvPr/>
          </p:nvSpPr>
          <p:spPr>
            <a:xfrm rot="5400000">
              <a:off x="-17132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74;p39">
              <a:extLst>
                <a:ext uri="{FF2B5EF4-FFF2-40B4-BE49-F238E27FC236}">
                  <a16:creationId xmlns:a16="http://schemas.microsoft.com/office/drawing/2014/main" id="{651E4069-1007-494C-948D-92891FD15732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75;p39">
              <a:extLst>
                <a:ext uri="{FF2B5EF4-FFF2-40B4-BE49-F238E27FC236}">
                  <a16:creationId xmlns:a16="http://schemas.microsoft.com/office/drawing/2014/main" id="{7F102E5F-8DDD-4097-870A-23A9D1E3E8E5}"/>
                </a:ext>
              </a:extLst>
            </p:cNvPr>
            <p:cNvSpPr/>
            <p:nvPr/>
          </p:nvSpPr>
          <p:spPr>
            <a:xfrm rot="5400000">
              <a:off x="556728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76;p39">
              <a:extLst>
                <a:ext uri="{FF2B5EF4-FFF2-40B4-BE49-F238E27FC236}">
                  <a16:creationId xmlns:a16="http://schemas.microsoft.com/office/drawing/2014/main" id="{54F2C92C-CE2F-4ABF-8822-C7870EA836F7}"/>
                </a:ext>
              </a:extLst>
            </p:cNvPr>
            <p:cNvSpPr/>
            <p:nvPr/>
          </p:nvSpPr>
          <p:spPr>
            <a:xfrm rot="5400000">
              <a:off x="53749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77;p39">
              <a:extLst>
                <a:ext uri="{FF2B5EF4-FFF2-40B4-BE49-F238E27FC236}">
                  <a16:creationId xmlns:a16="http://schemas.microsoft.com/office/drawing/2014/main" id="{00599777-83DA-40E5-A174-2669234BAEF9}"/>
                </a:ext>
              </a:extLst>
            </p:cNvPr>
            <p:cNvSpPr/>
            <p:nvPr/>
          </p:nvSpPr>
          <p:spPr>
            <a:xfrm rot="5400000">
              <a:off x="518266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78;p39">
              <a:extLst>
                <a:ext uri="{FF2B5EF4-FFF2-40B4-BE49-F238E27FC236}">
                  <a16:creationId xmlns:a16="http://schemas.microsoft.com/office/drawing/2014/main" id="{0758DD93-D2DA-4A3A-A6FC-E71A0AFEEB7F}"/>
                </a:ext>
              </a:extLst>
            </p:cNvPr>
            <p:cNvSpPr/>
            <p:nvPr/>
          </p:nvSpPr>
          <p:spPr>
            <a:xfrm rot="5400000">
              <a:off x="49903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79;p39">
              <a:extLst>
                <a:ext uri="{FF2B5EF4-FFF2-40B4-BE49-F238E27FC236}">
                  <a16:creationId xmlns:a16="http://schemas.microsoft.com/office/drawing/2014/main" id="{F243A645-05BC-4F0C-90FA-9BC22754BEF3}"/>
                </a:ext>
              </a:extLst>
            </p:cNvPr>
            <p:cNvSpPr/>
            <p:nvPr/>
          </p:nvSpPr>
          <p:spPr>
            <a:xfrm rot="5400000">
              <a:off x="499024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80;p39">
              <a:extLst>
                <a:ext uri="{FF2B5EF4-FFF2-40B4-BE49-F238E27FC236}">
                  <a16:creationId xmlns:a16="http://schemas.microsoft.com/office/drawing/2014/main" id="{7C1E8382-8E9C-4357-9641-55E8F9BFEA25}"/>
                </a:ext>
              </a:extLst>
            </p:cNvPr>
            <p:cNvSpPr/>
            <p:nvPr/>
          </p:nvSpPr>
          <p:spPr>
            <a:xfrm rot="5400000">
              <a:off x="47969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81;p39">
              <a:extLst>
                <a:ext uri="{FF2B5EF4-FFF2-40B4-BE49-F238E27FC236}">
                  <a16:creationId xmlns:a16="http://schemas.microsoft.com/office/drawing/2014/main" id="{1C9754B0-6516-4949-8ABB-B7A9045FA66F}"/>
                </a:ext>
              </a:extLst>
            </p:cNvPr>
            <p:cNvSpPr/>
            <p:nvPr/>
          </p:nvSpPr>
          <p:spPr>
            <a:xfrm rot="5400000">
              <a:off x="46046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82;p39">
              <a:extLst>
                <a:ext uri="{FF2B5EF4-FFF2-40B4-BE49-F238E27FC236}">
                  <a16:creationId xmlns:a16="http://schemas.microsoft.com/office/drawing/2014/main" id="{6ADA43F0-8F93-4812-A8FF-C5AB6A825813}"/>
                </a:ext>
              </a:extLst>
            </p:cNvPr>
            <p:cNvSpPr/>
            <p:nvPr/>
          </p:nvSpPr>
          <p:spPr>
            <a:xfrm rot="5400000">
              <a:off x="44123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83;p39">
              <a:extLst>
                <a:ext uri="{FF2B5EF4-FFF2-40B4-BE49-F238E27FC236}">
                  <a16:creationId xmlns:a16="http://schemas.microsoft.com/office/drawing/2014/main" id="{50E0AE20-DF16-44A8-9BAC-1AEE0476578C}"/>
                </a:ext>
              </a:extLst>
            </p:cNvPr>
            <p:cNvSpPr/>
            <p:nvPr/>
          </p:nvSpPr>
          <p:spPr>
            <a:xfrm rot="5400000">
              <a:off x="42200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84;p39">
              <a:extLst>
                <a:ext uri="{FF2B5EF4-FFF2-40B4-BE49-F238E27FC236}">
                  <a16:creationId xmlns:a16="http://schemas.microsoft.com/office/drawing/2014/main" id="{E6EDF760-833D-4D4D-9877-5B18E1E30526}"/>
                </a:ext>
              </a:extLst>
            </p:cNvPr>
            <p:cNvSpPr/>
            <p:nvPr/>
          </p:nvSpPr>
          <p:spPr>
            <a:xfrm rot="5400000">
              <a:off x="40266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85;p39">
              <a:extLst>
                <a:ext uri="{FF2B5EF4-FFF2-40B4-BE49-F238E27FC236}">
                  <a16:creationId xmlns:a16="http://schemas.microsoft.com/office/drawing/2014/main" id="{B742FDB5-338A-43DB-8770-C83F148E29E8}"/>
                </a:ext>
              </a:extLst>
            </p:cNvPr>
            <p:cNvSpPr/>
            <p:nvPr/>
          </p:nvSpPr>
          <p:spPr>
            <a:xfrm rot="5400000">
              <a:off x="383431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86;p39">
              <a:extLst>
                <a:ext uri="{FF2B5EF4-FFF2-40B4-BE49-F238E27FC236}">
                  <a16:creationId xmlns:a16="http://schemas.microsoft.com/office/drawing/2014/main" id="{18ABE121-0BC5-4FE3-9F77-E4FF36437977}"/>
                </a:ext>
              </a:extLst>
            </p:cNvPr>
            <p:cNvSpPr/>
            <p:nvPr/>
          </p:nvSpPr>
          <p:spPr>
            <a:xfrm rot="5400000">
              <a:off x="36420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87;p39">
              <a:extLst>
                <a:ext uri="{FF2B5EF4-FFF2-40B4-BE49-F238E27FC236}">
                  <a16:creationId xmlns:a16="http://schemas.microsoft.com/office/drawing/2014/main" id="{A76CDC57-68EE-4BBA-8F92-ADD4A90D403D}"/>
                </a:ext>
              </a:extLst>
            </p:cNvPr>
            <p:cNvSpPr/>
            <p:nvPr/>
          </p:nvSpPr>
          <p:spPr>
            <a:xfrm rot="5400000">
              <a:off x="34496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88;p39">
              <a:extLst>
                <a:ext uri="{FF2B5EF4-FFF2-40B4-BE49-F238E27FC236}">
                  <a16:creationId xmlns:a16="http://schemas.microsoft.com/office/drawing/2014/main" id="{1F900C03-E8F5-4360-BF4A-20009B9DC449}"/>
                </a:ext>
              </a:extLst>
            </p:cNvPr>
            <p:cNvSpPr/>
            <p:nvPr/>
          </p:nvSpPr>
          <p:spPr>
            <a:xfrm rot="5400000">
              <a:off x="344961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89;p39">
              <a:extLst>
                <a:ext uri="{FF2B5EF4-FFF2-40B4-BE49-F238E27FC236}">
                  <a16:creationId xmlns:a16="http://schemas.microsoft.com/office/drawing/2014/main" id="{E20A30CA-0EB6-487D-9A88-735CEBF36EBD}"/>
                </a:ext>
              </a:extLst>
            </p:cNvPr>
            <p:cNvSpPr/>
            <p:nvPr/>
          </p:nvSpPr>
          <p:spPr>
            <a:xfrm rot="5400000">
              <a:off x="32563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90;p39">
              <a:extLst>
                <a:ext uri="{FF2B5EF4-FFF2-40B4-BE49-F238E27FC236}">
                  <a16:creationId xmlns:a16="http://schemas.microsoft.com/office/drawing/2014/main" id="{0F507015-3547-4780-BCD0-8B83A7618E0B}"/>
                </a:ext>
              </a:extLst>
            </p:cNvPr>
            <p:cNvSpPr/>
            <p:nvPr/>
          </p:nvSpPr>
          <p:spPr>
            <a:xfrm rot="5400000">
              <a:off x="30640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91;p39">
              <a:extLst>
                <a:ext uri="{FF2B5EF4-FFF2-40B4-BE49-F238E27FC236}">
                  <a16:creationId xmlns:a16="http://schemas.microsoft.com/office/drawing/2014/main" id="{3AC631C9-F7E1-4104-B3E0-C98DD8E24C05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92;p39">
              <a:extLst>
                <a:ext uri="{FF2B5EF4-FFF2-40B4-BE49-F238E27FC236}">
                  <a16:creationId xmlns:a16="http://schemas.microsoft.com/office/drawing/2014/main" id="{2AB21065-A142-4D14-BFC7-0DCD1F162489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93;p39">
              <a:extLst>
                <a:ext uri="{FF2B5EF4-FFF2-40B4-BE49-F238E27FC236}">
                  <a16:creationId xmlns:a16="http://schemas.microsoft.com/office/drawing/2014/main" id="{192F8CF3-A402-4301-AAA4-B431042E545B}"/>
                </a:ext>
              </a:extLst>
            </p:cNvPr>
            <p:cNvSpPr/>
            <p:nvPr/>
          </p:nvSpPr>
          <p:spPr>
            <a:xfrm rot="5400000">
              <a:off x="749352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94;p39">
              <a:extLst>
                <a:ext uri="{FF2B5EF4-FFF2-40B4-BE49-F238E27FC236}">
                  <a16:creationId xmlns:a16="http://schemas.microsoft.com/office/drawing/2014/main" id="{225DF81D-1FCB-4E5B-BB6B-4329E5E34792}"/>
                </a:ext>
              </a:extLst>
            </p:cNvPr>
            <p:cNvSpPr/>
            <p:nvPr/>
          </p:nvSpPr>
          <p:spPr>
            <a:xfrm rot="5400000">
              <a:off x="730119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95;p39">
              <a:extLst>
                <a:ext uri="{FF2B5EF4-FFF2-40B4-BE49-F238E27FC236}">
                  <a16:creationId xmlns:a16="http://schemas.microsoft.com/office/drawing/2014/main" id="{A49039F2-47BC-485D-A23D-1555E7D55636}"/>
                </a:ext>
              </a:extLst>
            </p:cNvPr>
            <p:cNvSpPr/>
            <p:nvPr/>
          </p:nvSpPr>
          <p:spPr>
            <a:xfrm rot="5400000">
              <a:off x="710890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96;p39">
              <a:extLst>
                <a:ext uri="{FF2B5EF4-FFF2-40B4-BE49-F238E27FC236}">
                  <a16:creationId xmlns:a16="http://schemas.microsoft.com/office/drawing/2014/main" id="{2F297900-1D9D-444F-92DC-A1EACC2E0D7B}"/>
                </a:ext>
              </a:extLst>
            </p:cNvPr>
            <p:cNvSpPr/>
            <p:nvPr/>
          </p:nvSpPr>
          <p:spPr>
            <a:xfrm rot="5400000">
              <a:off x="69165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97;p39">
              <a:extLst>
                <a:ext uri="{FF2B5EF4-FFF2-40B4-BE49-F238E27FC236}">
                  <a16:creationId xmlns:a16="http://schemas.microsoft.com/office/drawing/2014/main" id="{48D6DC8A-CFEF-4A72-9AD4-E26D06D59A78}"/>
                </a:ext>
              </a:extLst>
            </p:cNvPr>
            <p:cNvSpPr/>
            <p:nvPr/>
          </p:nvSpPr>
          <p:spPr>
            <a:xfrm rot="5400000">
              <a:off x="691648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98;p39">
              <a:extLst>
                <a:ext uri="{FF2B5EF4-FFF2-40B4-BE49-F238E27FC236}">
                  <a16:creationId xmlns:a16="http://schemas.microsoft.com/office/drawing/2014/main" id="{C8E9D6EA-7694-49C8-AE51-97D2BD602167}"/>
                </a:ext>
              </a:extLst>
            </p:cNvPr>
            <p:cNvSpPr/>
            <p:nvPr/>
          </p:nvSpPr>
          <p:spPr>
            <a:xfrm rot="5400000">
              <a:off x="67232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99;p39">
              <a:extLst>
                <a:ext uri="{FF2B5EF4-FFF2-40B4-BE49-F238E27FC236}">
                  <a16:creationId xmlns:a16="http://schemas.microsoft.com/office/drawing/2014/main" id="{F32993C3-3828-42B2-B7EB-D11A2098223C}"/>
                </a:ext>
              </a:extLst>
            </p:cNvPr>
            <p:cNvSpPr/>
            <p:nvPr/>
          </p:nvSpPr>
          <p:spPr>
            <a:xfrm rot="5400000">
              <a:off x="65308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500;p39">
              <a:extLst>
                <a:ext uri="{FF2B5EF4-FFF2-40B4-BE49-F238E27FC236}">
                  <a16:creationId xmlns:a16="http://schemas.microsoft.com/office/drawing/2014/main" id="{155913C6-6389-4726-97E8-335105CF41E4}"/>
                </a:ext>
              </a:extLst>
            </p:cNvPr>
            <p:cNvSpPr/>
            <p:nvPr/>
          </p:nvSpPr>
          <p:spPr>
            <a:xfrm rot="5400000">
              <a:off x="63385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501;p39">
              <a:extLst>
                <a:ext uri="{FF2B5EF4-FFF2-40B4-BE49-F238E27FC236}">
                  <a16:creationId xmlns:a16="http://schemas.microsoft.com/office/drawing/2014/main" id="{5BCABD61-2372-4E7F-990D-12F4EEF32E28}"/>
                </a:ext>
              </a:extLst>
            </p:cNvPr>
            <p:cNvSpPr/>
            <p:nvPr/>
          </p:nvSpPr>
          <p:spPr>
            <a:xfrm rot="5400000">
              <a:off x="61462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502;p39">
              <a:extLst>
                <a:ext uri="{FF2B5EF4-FFF2-40B4-BE49-F238E27FC236}">
                  <a16:creationId xmlns:a16="http://schemas.microsoft.com/office/drawing/2014/main" id="{2504F112-A594-4E19-87B2-886B6C21A846}"/>
                </a:ext>
              </a:extLst>
            </p:cNvPr>
            <p:cNvSpPr/>
            <p:nvPr/>
          </p:nvSpPr>
          <p:spPr>
            <a:xfrm rot="5400000">
              <a:off x="595289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503;p39">
              <a:extLst>
                <a:ext uri="{FF2B5EF4-FFF2-40B4-BE49-F238E27FC236}">
                  <a16:creationId xmlns:a16="http://schemas.microsoft.com/office/drawing/2014/main" id="{D8C0008D-EDBD-44CE-8DEB-E7D587803334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504;p39">
              <a:extLst>
                <a:ext uri="{FF2B5EF4-FFF2-40B4-BE49-F238E27FC236}">
                  <a16:creationId xmlns:a16="http://schemas.microsoft.com/office/drawing/2014/main" id="{C11056A0-2D56-46BD-B84C-0E407D4044FE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505;p39">
              <a:extLst>
                <a:ext uri="{FF2B5EF4-FFF2-40B4-BE49-F238E27FC236}">
                  <a16:creationId xmlns:a16="http://schemas.microsoft.com/office/drawing/2014/main" id="{56EF854B-542B-48BD-AEA2-06E582E2A7E0}"/>
                </a:ext>
              </a:extLst>
            </p:cNvPr>
            <p:cNvSpPr/>
            <p:nvPr/>
          </p:nvSpPr>
          <p:spPr>
            <a:xfrm rot="5400000">
              <a:off x="9613040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506;p39">
              <a:extLst>
                <a:ext uri="{FF2B5EF4-FFF2-40B4-BE49-F238E27FC236}">
                  <a16:creationId xmlns:a16="http://schemas.microsoft.com/office/drawing/2014/main" id="{22283128-FCBE-44D4-8829-7AE4CC52EA0A}"/>
                </a:ext>
              </a:extLst>
            </p:cNvPr>
            <p:cNvSpPr/>
            <p:nvPr/>
          </p:nvSpPr>
          <p:spPr>
            <a:xfrm rot="5400000">
              <a:off x="941976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507;p39">
              <a:extLst>
                <a:ext uri="{FF2B5EF4-FFF2-40B4-BE49-F238E27FC236}">
                  <a16:creationId xmlns:a16="http://schemas.microsoft.com/office/drawing/2014/main" id="{05F242A5-1DDF-4E43-A84F-F473C2C0801F}"/>
                </a:ext>
              </a:extLst>
            </p:cNvPr>
            <p:cNvSpPr/>
            <p:nvPr/>
          </p:nvSpPr>
          <p:spPr>
            <a:xfrm rot="5400000">
              <a:off x="922743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508;p39">
              <a:extLst>
                <a:ext uri="{FF2B5EF4-FFF2-40B4-BE49-F238E27FC236}">
                  <a16:creationId xmlns:a16="http://schemas.microsoft.com/office/drawing/2014/main" id="{584F81D4-7559-4597-8FCC-36F20D8913B0}"/>
                </a:ext>
              </a:extLst>
            </p:cNvPr>
            <p:cNvSpPr/>
            <p:nvPr/>
          </p:nvSpPr>
          <p:spPr>
            <a:xfrm rot="5400000">
              <a:off x="903514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509;p39">
              <a:extLst>
                <a:ext uri="{FF2B5EF4-FFF2-40B4-BE49-F238E27FC236}">
                  <a16:creationId xmlns:a16="http://schemas.microsoft.com/office/drawing/2014/main" id="{37871D72-E193-45CA-93A5-88ACE4ADC82F}"/>
                </a:ext>
              </a:extLst>
            </p:cNvPr>
            <p:cNvSpPr/>
            <p:nvPr/>
          </p:nvSpPr>
          <p:spPr>
            <a:xfrm rot="5400000">
              <a:off x="884281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510;p39">
              <a:extLst>
                <a:ext uri="{FF2B5EF4-FFF2-40B4-BE49-F238E27FC236}">
                  <a16:creationId xmlns:a16="http://schemas.microsoft.com/office/drawing/2014/main" id="{F93A5122-8596-4338-BDB3-927DE194CA97}"/>
                </a:ext>
              </a:extLst>
            </p:cNvPr>
            <p:cNvSpPr/>
            <p:nvPr/>
          </p:nvSpPr>
          <p:spPr>
            <a:xfrm rot="5400000">
              <a:off x="884272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511;p39">
              <a:extLst>
                <a:ext uri="{FF2B5EF4-FFF2-40B4-BE49-F238E27FC236}">
                  <a16:creationId xmlns:a16="http://schemas.microsoft.com/office/drawing/2014/main" id="{DA49A160-42EC-470E-B570-6A1D7167F1A3}"/>
                </a:ext>
              </a:extLst>
            </p:cNvPr>
            <p:cNvSpPr/>
            <p:nvPr/>
          </p:nvSpPr>
          <p:spPr>
            <a:xfrm rot="5400000">
              <a:off x="86494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512;p39">
              <a:extLst>
                <a:ext uri="{FF2B5EF4-FFF2-40B4-BE49-F238E27FC236}">
                  <a16:creationId xmlns:a16="http://schemas.microsoft.com/office/drawing/2014/main" id="{6F030C6B-9104-4F24-BC3F-AD37DF00A133}"/>
                </a:ext>
              </a:extLst>
            </p:cNvPr>
            <p:cNvSpPr/>
            <p:nvPr/>
          </p:nvSpPr>
          <p:spPr>
            <a:xfrm rot="5400000">
              <a:off x="845711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513;p39">
              <a:extLst>
                <a:ext uri="{FF2B5EF4-FFF2-40B4-BE49-F238E27FC236}">
                  <a16:creationId xmlns:a16="http://schemas.microsoft.com/office/drawing/2014/main" id="{9A280B0F-79BF-4254-B0E0-29D9C7C09798}"/>
                </a:ext>
              </a:extLst>
            </p:cNvPr>
            <p:cNvSpPr/>
            <p:nvPr/>
          </p:nvSpPr>
          <p:spPr>
            <a:xfrm rot="5400000">
              <a:off x="826482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514;p39">
              <a:extLst>
                <a:ext uri="{FF2B5EF4-FFF2-40B4-BE49-F238E27FC236}">
                  <a16:creationId xmlns:a16="http://schemas.microsoft.com/office/drawing/2014/main" id="{E2A0366F-B0FA-44C5-8E4E-5C6E95B97E8E}"/>
                </a:ext>
              </a:extLst>
            </p:cNvPr>
            <p:cNvSpPr/>
            <p:nvPr/>
          </p:nvSpPr>
          <p:spPr>
            <a:xfrm rot="5400000">
              <a:off x="80724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515;p39">
              <a:extLst>
                <a:ext uri="{FF2B5EF4-FFF2-40B4-BE49-F238E27FC236}">
                  <a16:creationId xmlns:a16="http://schemas.microsoft.com/office/drawing/2014/main" id="{413F3382-E1BF-4A29-91AE-B039F41AAE5E}"/>
                </a:ext>
              </a:extLst>
            </p:cNvPr>
            <p:cNvSpPr/>
            <p:nvPr/>
          </p:nvSpPr>
          <p:spPr>
            <a:xfrm rot="5400000">
              <a:off x="78791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516;p39">
              <a:extLst>
                <a:ext uri="{FF2B5EF4-FFF2-40B4-BE49-F238E27FC236}">
                  <a16:creationId xmlns:a16="http://schemas.microsoft.com/office/drawing/2014/main" id="{D77F8DB4-5DCC-4E68-B486-50DA73731E73}"/>
                </a:ext>
              </a:extLst>
            </p:cNvPr>
            <p:cNvSpPr/>
            <p:nvPr/>
          </p:nvSpPr>
          <p:spPr>
            <a:xfrm rot="5400000">
              <a:off x="29647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517;p39">
              <a:extLst>
                <a:ext uri="{FF2B5EF4-FFF2-40B4-BE49-F238E27FC236}">
                  <a16:creationId xmlns:a16="http://schemas.microsoft.com/office/drawing/2014/main" id="{F5BFCC94-99EB-4875-87A4-D1DA78DA05F4}"/>
                </a:ext>
              </a:extLst>
            </p:cNvPr>
            <p:cNvSpPr/>
            <p:nvPr/>
          </p:nvSpPr>
          <p:spPr>
            <a:xfrm rot="5400000">
              <a:off x="277152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518;p39">
              <a:extLst>
                <a:ext uri="{FF2B5EF4-FFF2-40B4-BE49-F238E27FC236}">
                  <a16:creationId xmlns:a16="http://schemas.microsoft.com/office/drawing/2014/main" id="{3D45EDC6-FEFB-4893-85F5-1B5EE2FC2407}"/>
                </a:ext>
              </a:extLst>
            </p:cNvPr>
            <p:cNvSpPr/>
            <p:nvPr/>
          </p:nvSpPr>
          <p:spPr>
            <a:xfrm rot="5400000">
              <a:off x="25791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519;p39">
              <a:extLst>
                <a:ext uri="{FF2B5EF4-FFF2-40B4-BE49-F238E27FC236}">
                  <a16:creationId xmlns:a16="http://schemas.microsoft.com/office/drawing/2014/main" id="{8E0CF838-DF7E-4268-8567-CA7F5A014B89}"/>
                </a:ext>
              </a:extLst>
            </p:cNvPr>
            <p:cNvSpPr/>
            <p:nvPr/>
          </p:nvSpPr>
          <p:spPr>
            <a:xfrm rot="5400000">
              <a:off x="23868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520;p39">
              <a:extLst>
                <a:ext uri="{FF2B5EF4-FFF2-40B4-BE49-F238E27FC236}">
                  <a16:creationId xmlns:a16="http://schemas.microsoft.com/office/drawing/2014/main" id="{70A0FF66-818E-400D-9592-0B9047ECB546}"/>
                </a:ext>
              </a:extLst>
            </p:cNvPr>
            <p:cNvSpPr/>
            <p:nvPr/>
          </p:nvSpPr>
          <p:spPr>
            <a:xfrm rot="5400000">
              <a:off x="21945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521;p39">
              <a:extLst>
                <a:ext uri="{FF2B5EF4-FFF2-40B4-BE49-F238E27FC236}">
                  <a16:creationId xmlns:a16="http://schemas.microsoft.com/office/drawing/2014/main" id="{A68D3E2E-AFAD-481E-9C29-C7867514341C}"/>
                </a:ext>
              </a:extLst>
            </p:cNvPr>
            <p:cNvSpPr/>
            <p:nvPr/>
          </p:nvSpPr>
          <p:spPr>
            <a:xfrm rot="5400000">
              <a:off x="21944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522;p39">
              <a:extLst>
                <a:ext uri="{FF2B5EF4-FFF2-40B4-BE49-F238E27FC236}">
                  <a16:creationId xmlns:a16="http://schemas.microsoft.com/office/drawing/2014/main" id="{115E3FB6-BBF7-483D-B240-3B0A0C303C9B}"/>
                </a:ext>
              </a:extLst>
            </p:cNvPr>
            <p:cNvSpPr/>
            <p:nvPr/>
          </p:nvSpPr>
          <p:spPr>
            <a:xfrm rot="5400000">
              <a:off x="200120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523;p39">
              <a:extLst>
                <a:ext uri="{FF2B5EF4-FFF2-40B4-BE49-F238E27FC236}">
                  <a16:creationId xmlns:a16="http://schemas.microsoft.com/office/drawing/2014/main" id="{55F9B377-A075-491C-AE55-0494B00379A6}"/>
                </a:ext>
              </a:extLst>
            </p:cNvPr>
            <p:cNvSpPr/>
            <p:nvPr/>
          </p:nvSpPr>
          <p:spPr>
            <a:xfrm rot="5400000">
              <a:off x="18088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524;p39">
              <a:extLst>
                <a:ext uri="{FF2B5EF4-FFF2-40B4-BE49-F238E27FC236}">
                  <a16:creationId xmlns:a16="http://schemas.microsoft.com/office/drawing/2014/main" id="{71D65512-DFCE-423A-939E-5F93E25D26BB}"/>
                </a:ext>
              </a:extLst>
            </p:cNvPr>
            <p:cNvSpPr/>
            <p:nvPr/>
          </p:nvSpPr>
          <p:spPr>
            <a:xfrm rot="5400000">
              <a:off x="161658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525;p39">
              <a:extLst>
                <a:ext uri="{FF2B5EF4-FFF2-40B4-BE49-F238E27FC236}">
                  <a16:creationId xmlns:a16="http://schemas.microsoft.com/office/drawing/2014/main" id="{E228B9CF-44BE-4882-BAEF-BE5E168DF107}"/>
                </a:ext>
              </a:extLst>
            </p:cNvPr>
            <p:cNvSpPr/>
            <p:nvPr/>
          </p:nvSpPr>
          <p:spPr>
            <a:xfrm rot="5400000">
              <a:off x="142425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526;p39">
              <a:extLst>
                <a:ext uri="{FF2B5EF4-FFF2-40B4-BE49-F238E27FC236}">
                  <a16:creationId xmlns:a16="http://schemas.microsoft.com/office/drawing/2014/main" id="{A48041B5-BB6C-41F1-A9F1-90C225E08A3F}"/>
                </a:ext>
              </a:extLst>
            </p:cNvPr>
            <p:cNvSpPr/>
            <p:nvPr/>
          </p:nvSpPr>
          <p:spPr>
            <a:xfrm rot="5400000">
              <a:off x="12308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527;p39">
              <a:extLst>
                <a:ext uri="{FF2B5EF4-FFF2-40B4-BE49-F238E27FC236}">
                  <a16:creationId xmlns:a16="http://schemas.microsoft.com/office/drawing/2014/main" id="{4A414C9C-37FC-4DFB-B892-0D0EBCB33253}"/>
                </a:ext>
              </a:extLst>
            </p:cNvPr>
            <p:cNvSpPr/>
            <p:nvPr/>
          </p:nvSpPr>
          <p:spPr>
            <a:xfrm rot="5400000">
              <a:off x="103855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528;p39">
              <a:extLst>
                <a:ext uri="{FF2B5EF4-FFF2-40B4-BE49-F238E27FC236}">
                  <a16:creationId xmlns:a16="http://schemas.microsoft.com/office/drawing/2014/main" id="{34081DCF-92AA-42FB-AD02-A5681D011FCD}"/>
                </a:ext>
              </a:extLst>
            </p:cNvPr>
            <p:cNvSpPr/>
            <p:nvPr/>
          </p:nvSpPr>
          <p:spPr>
            <a:xfrm rot="5400000">
              <a:off x="84626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529;p39">
              <a:extLst>
                <a:ext uri="{FF2B5EF4-FFF2-40B4-BE49-F238E27FC236}">
                  <a16:creationId xmlns:a16="http://schemas.microsoft.com/office/drawing/2014/main" id="{1EB333BC-5915-4902-AC51-A8DE75F80641}"/>
                </a:ext>
              </a:extLst>
            </p:cNvPr>
            <p:cNvSpPr/>
            <p:nvPr/>
          </p:nvSpPr>
          <p:spPr>
            <a:xfrm rot="5400000">
              <a:off x="65393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530;p39">
              <a:extLst>
                <a:ext uri="{FF2B5EF4-FFF2-40B4-BE49-F238E27FC236}">
                  <a16:creationId xmlns:a16="http://schemas.microsoft.com/office/drawing/2014/main" id="{EE3D198F-F33A-4574-89F2-56E11372EC0C}"/>
                </a:ext>
              </a:extLst>
            </p:cNvPr>
            <p:cNvSpPr/>
            <p:nvPr/>
          </p:nvSpPr>
          <p:spPr>
            <a:xfrm rot="5400000">
              <a:off x="6538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531;p39">
              <a:extLst>
                <a:ext uri="{FF2B5EF4-FFF2-40B4-BE49-F238E27FC236}">
                  <a16:creationId xmlns:a16="http://schemas.microsoft.com/office/drawing/2014/main" id="{4E7EFB34-DB39-4025-9870-DBF7371CD6F7}"/>
                </a:ext>
              </a:extLst>
            </p:cNvPr>
            <p:cNvSpPr/>
            <p:nvPr/>
          </p:nvSpPr>
          <p:spPr>
            <a:xfrm rot="5400000">
              <a:off x="4605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532;p39">
              <a:extLst>
                <a:ext uri="{FF2B5EF4-FFF2-40B4-BE49-F238E27FC236}">
                  <a16:creationId xmlns:a16="http://schemas.microsoft.com/office/drawing/2014/main" id="{DFFF81C3-37AF-43EA-810C-428F5FA0A387}"/>
                </a:ext>
              </a:extLst>
            </p:cNvPr>
            <p:cNvSpPr/>
            <p:nvPr/>
          </p:nvSpPr>
          <p:spPr>
            <a:xfrm rot="5400000">
              <a:off x="26824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533;p39">
              <a:extLst>
                <a:ext uri="{FF2B5EF4-FFF2-40B4-BE49-F238E27FC236}">
                  <a16:creationId xmlns:a16="http://schemas.microsoft.com/office/drawing/2014/main" id="{EAFEEC54-27C9-4443-BB25-F91051C31384}"/>
                </a:ext>
              </a:extLst>
            </p:cNvPr>
            <p:cNvSpPr/>
            <p:nvPr/>
          </p:nvSpPr>
          <p:spPr>
            <a:xfrm rot="5400000">
              <a:off x="7595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534;p39">
              <a:extLst>
                <a:ext uri="{FF2B5EF4-FFF2-40B4-BE49-F238E27FC236}">
                  <a16:creationId xmlns:a16="http://schemas.microsoft.com/office/drawing/2014/main" id="{8C35BAB2-C133-4852-89A1-7B490B8C18C4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535;p39">
              <a:extLst>
                <a:ext uri="{FF2B5EF4-FFF2-40B4-BE49-F238E27FC236}">
                  <a16:creationId xmlns:a16="http://schemas.microsoft.com/office/drawing/2014/main" id="{B723AD02-9FC2-4973-8F6A-9EB03977D321}"/>
                </a:ext>
              </a:extLst>
            </p:cNvPr>
            <p:cNvSpPr/>
            <p:nvPr/>
          </p:nvSpPr>
          <p:spPr>
            <a:xfrm rot="5400000">
              <a:off x="566036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536;p39">
              <a:extLst>
                <a:ext uri="{FF2B5EF4-FFF2-40B4-BE49-F238E27FC236}">
                  <a16:creationId xmlns:a16="http://schemas.microsoft.com/office/drawing/2014/main" id="{CA33E41C-C99C-4943-8054-4088BEE124CF}"/>
                </a:ext>
              </a:extLst>
            </p:cNvPr>
            <p:cNvSpPr/>
            <p:nvPr/>
          </p:nvSpPr>
          <p:spPr>
            <a:xfrm rot="5400000">
              <a:off x="546803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537;p39">
              <a:extLst>
                <a:ext uri="{FF2B5EF4-FFF2-40B4-BE49-F238E27FC236}">
                  <a16:creationId xmlns:a16="http://schemas.microsoft.com/office/drawing/2014/main" id="{0FC8C41C-62AB-4A09-AD2D-0F69C88B978A}"/>
                </a:ext>
              </a:extLst>
            </p:cNvPr>
            <p:cNvSpPr/>
            <p:nvPr/>
          </p:nvSpPr>
          <p:spPr>
            <a:xfrm rot="5400000">
              <a:off x="52757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538;p39">
              <a:extLst>
                <a:ext uri="{FF2B5EF4-FFF2-40B4-BE49-F238E27FC236}">
                  <a16:creationId xmlns:a16="http://schemas.microsoft.com/office/drawing/2014/main" id="{5CE3340C-9AB4-4B76-9B66-B9C62B22FD5A}"/>
                </a:ext>
              </a:extLst>
            </p:cNvPr>
            <p:cNvSpPr/>
            <p:nvPr/>
          </p:nvSpPr>
          <p:spPr>
            <a:xfrm rot="5400000">
              <a:off x="50834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539;p39">
              <a:extLst>
                <a:ext uri="{FF2B5EF4-FFF2-40B4-BE49-F238E27FC236}">
                  <a16:creationId xmlns:a16="http://schemas.microsoft.com/office/drawing/2014/main" id="{F8CB4362-4BC9-49CC-9AAD-1D45875227FA}"/>
                </a:ext>
              </a:extLst>
            </p:cNvPr>
            <p:cNvSpPr/>
            <p:nvPr/>
          </p:nvSpPr>
          <p:spPr>
            <a:xfrm rot="5400000">
              <a:off x="50833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540;p39">
              <a:extLst>
                <a:ext uri="{FF2B5EF4-FFF2-40B4-BE49-F238E27FC236}">
                  <a16:creationId xmlns:a16="http://schemas.microsoft.com/office/drawing/2014/main" id="{A2A9A6C5-BECB-456C-A891-F87FD05243A7}"/>
                </a:ext>
              </a:extLst>
            </p:cNvPr>
            <p:cNvSpPr/>
            <p:nvPr/>
          </p:nvSpPr>
          <p:spPr>
            <a:xfrm rot="5400000">
              <a:off x="48900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541;p39">
              <a:extLst>
                <a:ext uri="{FF2B5EF4-FFF2-40B4-BE49-F238E27FC236}">
                  <a16:creationId xmlns:a16="http://schemas.microsoft.com/office/drawing/2014/main" id="{DE0991A9-268E-4A29-9510-71040658ECB4}"/>
                </a:ext>
              </a:extLst>
            </p:cNvPr>
            <p:cNvSpPr/>
            <p:nvPr/>
          </p:nvSpPr>
          <p:spPr>
            <a:xfrm rot="5400000">
              <a:off x="469771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542;p39">
              <a:extLst>
                <a:ext uri="{FF2B5EF4-FFF2-40B4-BE49-F238E27FC236}">
                  <a16:creationId xmlns:a16="http://schemas.microsoft.com/office/drawing/2014/main" id="{1DAE63E9-A7FC-4D7B-9C3E-923FB65D7831}"/>
                </a:ext>
              </a:extLst>
            </p:cNvPr>
            <p:cNvSpPr/>
            <p:nvPr/>
          </p:nvSpPr>
          <p:spPr>
            <a:xfrm rot="5400000">
              <a:off x="450542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543;p39">
              <a:extLst>
                <a:ext uri="{FF2B5EF4-FFF2-40B4-BE49-F238E27FC236}">
                  <a16:creationId xmlns:a16="http://schemas.microsoft.com/office/drawing/2014/main" id="{C68F0935-90F5-4D92-8F35-D1C976447BFA}"/>
                </a:ext>
              </a:extLst>
            </p:cNvPr>
            <p:cNvSpPr/>
            <p:nvPr/>
          </p:nvSpPr>
          <p:spPr>
            <a:xfrm rot="5400000">
              <a:off x="43130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544;p39">
              <a:extLst>
                <a:ext uri="{FF2B5EF4-FFF2-40B4-BE49-F238E27FC236}">
                  <a16:creationId xmlns:a16="http://schemas.microsoft.com/office/drawing/2014/main" id="{AAF2BA0B-8C88-4931-9652-8BF58F5168A7}"/>
                </a:ext>
              </a:extLst>
            </p:cNvPr>
            <p:cNvSpPr/>
            <p:nvPr/>
          </p:nvSpPr>
          <p:spPr>
            <a:xfrm rot="5400000">
              <a:off x="41197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545;p39">
              <a:extLst>
                <a:ext uri="{FF2B5EF4-FFF2-40B4-BE49-F238E27FC236}">
                  <a16:creationId xmlns:a16="http://schemas.microsoft.com/office/drawing/2014/main" id="{5F173144-3B35-4599-A085-7DBA01845051}"/>
                </a:ext>
              </a:extLst>
            </p:cNvPr>
            <p:cNvSpPr/>
            <p:nvPr/>
          </p:nvSpPr>
          <p:spPr>
            <a:xfrm rot="5400000">
              <a:off x="39274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546;p39">
              <a:extLst>
                <a:ext uri="{FF2B5EF4-FFF2-40B4-BE49-F238E27FC236}">
                  <a16:creationId xmlns:a16="http://schemas.microsoft.com/office/drawing/2014/main" id="{176DE27D-7122-4FF7-96ED-A66432625C15}"/>
                </a:ext>
              </a:extLst>
            </p:cNvPr>
            <p:cNvSpPr/>
            <p:nvPr/>
          </p:nvSpPr>
          <p:spPr>
            <a:xfrm rot="5400000">
              <a:off x="37351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547;p39">
              <a:extLst>
                <a:ext uri="{FF2B5EF4-FFF2-40B4-BE49-F238E27FC236}">
                  <a16:creationId xmlns:a16="http://schemas.microsoft.com/office/drawing/2014/main" id="{522132EA-1106-4D8E-9E47-02C586D20E2B}"/>
                </a:ext>
              </a:extLst>
            </p:cNvPr>
            <p:cNvSpPr/>
            <p:nvPr/>
          </p:nvSpPr>
          <p:spPr>
            <a:xfrm rot="5400000">
              <a:off x="35427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548;p39">
              <a:extLst>
                <a:ext uri="{FF2B5EF4-FFF2-40B4-BE49-F238E27FC236}">
                  <a16:creationId xmlns:a16="http://schemas.microsoft.com/office/drawing/2014/main" id="{88575A35-300E-4BF4-B179-E6ACC6F968AE}"/>
                </a:ext>
              </a:extLst>
            </p:cNvPr>
            <p:cNvSpPr/>
            <p:nvPr/>
          </p:nvSpPr>
          <p:spPr>
            <a:xfrm rot="5400000">
              <a:off x="354269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549;p39">
              <a:extLst>
                <a:ext uri="{FF2B5EF4-FFF2-40B4-BE49-F238E27FC236}">
                  <a16:creationId xmlns:a16="http://schemas.microsoft.com/office/drawing/2014/main" id="{C8DEBB62-3D4F-4628-9A7B-17CDA120341A}"/>
                </a:ext>
              </a:extLst>
            </p:cNvPr>
            <p:cNvSpPr/>
            <p:nvPr/>
          </p:nvSpPr>
          <p:spPr>
            <a:xfrm rot="5400000">
              <a:off x="334941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550;p39">
              <a:extLst>
                <a:ext uri="{FF2B5EF4-FFF2-40B4-BE49-F238E27FC236}">
                  <a16:creationId xmlns:a16="http://schemas.microsoft.com/office/drawing/2014/main" id="{9F1EBA83-F050-4292-B6AB-969B66C022E1}"/>
                </a:ext>
              </a:extLst>
            </p:cNvPr>
            <p:cNvSpPr/>
            <p:nvPr/>
          </p:nvSpPr>
          <p:spPr>
            <a:xfrm rot="5400000">
              <a:off x="315708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551;p39">
              <a:extLst>
                <a:ext uri="{FF2B5EF4-FFF2-40B4-BE49-F238E27FC236}">
                  <a16:creationId xmlns:a16="http://schemas.microsoft.com/office/drawing/2014/main" id="{16CD9778-68E3-4D65-AA7E-E1F0075209E8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552;p39">
              <a:extLst>
                <a:ext uri="{FF2B5EF4-FFF2-40B4-BE49-F238E27FC236}">
                  <a16:creationId xmlns:a16="http://schemas.microsoft.com/office/drawing/2014/main" id="{0661E8F5-89E3-490E-9F71-70BBB620127C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553;p39">
              <a:extLst>
                <a:ext uri="{FF2B5EF4-FFF2-40B4-BE49-F238E27FC236}">
                  <a16:creationId xmlns:a16="http://schemas.microsoft.com/office/drawing/2014/main" id="{9C5DEE80-077A-47FC-8430-93BC5EAC7AF5}"/>
                </a:ext>
              </a:extLst>
            </p:cNvPr>
            <p:cNvSpPr/>
            <p:nvPr/>
          </p:nvSpPr>
          <p:spPr>
            <a:xfrm rot="5400000">
              <a:off x="75866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554;p39">
              <a:extLst>
                <a:ext uri="{FF2B5EF4-FFF2-40B4-BE49-F238E27FC236}">
                  <a16:creationId xmlns:a16="http://schemas.microsoft.com/office/drawing/2014/main" id="{B626896F-A271-4FB1-BFBA-B3C28E3CC25A}"/>
                </a:ext>
              </a:extLst>
            </p:cNvPr>
            <p:cNvSpPr/>
            <p:nvPr/>
          </p:nvSpPr>
          <p:spPr>
            <a:xfrm rot="5400000">
              <a:off x="73942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555;p39">
              <a:extLst>
                <a:ext uri="{FF2B5EF4-FFF2-40B4-BE49-F238E27FC236}">
                  <a16:creationId xmlns:a16="http://schemas.microsoft.com/office/drawing/2014/main" id="{37C4E872-414D-42DF-BDA6-077ADDA67EC4}"/>
                </a:ext>
              </a:extLst>
            </p:cNvPr>
            <p:cNvSpPr/>
            <p:nvPr/>
          </p:nvSpPr>
          <p:spPr>
            <a:xfrm rot="5400000">
              <a:off x="72019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556;p39">
              <a:extLst>
                <a:ext uri="{FF2B5EF4-FFF2-40B4-BE49-F238E27FC236}">
                  <a16:creationId xmlns:a16="http://schemas.microsoft.com/office/drawing/2014/main" id="{9939DF6A-111A-465B-B213-6250FD05DB30}"/>
                </a:ext>
              </a:extLst>
            </p:cNvPr>
            <p:cNvSpPr/>
            <p:nvPr/>
          </p:nvSpPr>
          <p:spPr>
            <a:xfrm rot="5400000">
              <a:off x="70096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557;p39">
              <a:extLst>
                <a:ext uri="{FF2B5EF4-FFF2-40B4-BE49-F238E27FC236}">
                  <a16:creationId xmlns:a16="http://schemas.microsoft.com/office/drawing/2014/main" id="{D6625F4C-664B-42FF-8127-415A0042112A}"/>
                </a:ext>
              </a:extLst>
            </p:cNvPr>
            <p:cNvSpPr/>
            <p:nvPr/>
          </p:nvSpPr>
          <p:spPr>
            <a:xfrm rot="5400000">
              <a:off x="700956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58;p39">
              <a:extLst>
                <a:ext uri="{FF2B5EF4-FFF2-40B4-BE49-F238E27FC236}">
                  <a16:creationId xmlns:a16="http://schemas.microsoft.com/office/drawing/2014/main" id="{8C7BDA0B-9AC2-4004-A11D-6D8DBDBEC1A0}"/>
                </a:ext>
              </a:extLst>
            </p:cNvPr>
            <p:cNvSpPr/>
            <p:nvPr/>
          </p:nvSpPr>
          <p:spPr>
            <a:xfrm rot="5400000">
              <a:off x="681629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59;p39">
              <a:extLst>
                <a:ext uri="{FF2B5EF4-FFF2-40B4-BE49-F238E27FC236}">
                  <a16:creationId xmlns:a16="http://schemas.microsoft.com/office/drawing/2014/main" id="{BEDDC332-7AA2-449A-872C-255FB72AC537}"/>
                </a:ext>
              </a:extLst>
            </p:cNvPr>
            <p:cNvSpPr/>
            <p:nvPr/>
          </p:nvSpPr>
          <p:spPr>
            <a:xfrm rot="5400000">
              <a:off x="662395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60;p39">
              <a:extLst>
                <a:ext uri="{FF2B5EF4-FFF2-40B4-BE49-F238E27FC236}">
                  <a16:creationId xmlns:a16="http://schemas.microsoft.com/office/drawing/2014/main" id="{27B4544E-FF3A-4E85-BC78-22354B345218}"/>
                </a:ext>
              </a:extLst>
            </p:cNvPr>
            <p:cNvSpPr/>
            <p:nvPr/>
          </p:nvSpPr>
          <p:spPr>
            <a:xfrm rot="5400000">
              <a:off x="64316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61;p39">
              <a:extLst>
                <a:ext uri="{FF2B5EF4-FFF2-40B4-BE49-F238E27FC236}">
                  <a16:creationId xmlns:a16="http://schemas.microsoft.com/office/drawing/2014/main" id="{95EBFD13-53DD-48B9-A1DE-8BBCB42D0DA7}"/>
                </a:ext>
              </a:extLst>
            </p:cNvPr>
            <p:cNvSpPr/>
            <p:nvPr/>
          </p:nvSpPr>
          <p:spPr>
            <a:xfrm rot="5400000">
              <a:off x="623933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62;p39">
              <a:extLst>
                <a:ext uri="{FF2B5EF4-FFF2-40B4-BE49-F238E27FC236}">
                  <a16:creationId xmlns:a16="http://schemas.microsoft.com/office/drawing/2014/main" id="{12FE7B25-62CE-4489-903E-2D0F0546BD62}"/>
                </a:ext>
              </a:extLst>
            </p:cNvPr>
            <p:cNvSpPr/>
            <p:nvPr/>
          </p:nvSpPr>
          <p:spPr>
            <a:xfrm rot="5400000">
              <a:off x="604597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63;p39">
              <a:extLst>
                <a:ext uri="{FF2B5EF4-FFF2-40B4-BE49-F238E27FC236}">
                  <a16:creationId xmlns:a16="http://schemas.microsoft.com/office/drawing/2014/main" id="{143340A6-DF67-4D59-B100-E1E5EF452BB0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64;p39">
              <a:extLst>
                <a:ext uri="{FF2B5EF4-FFF2-40B4-BE49-F238E27FC236}">
                  <a16:creationId xmlns:a16="http://schemas.microsoft.com/office/drawing/2014/main" id="{0B54B736-38F5-40C0-8889-76746E47FB0F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65;p39">
              <a:extLst>
                <a:ext uri="{FF2B5EF4-FFF2-40B4-BE49-F238E27FC236}">
                  <a16:creationId xmlns:a16="http://schemas.microsoft.com/office/drawing/2014/main" id="{6992AF93-21A9-4FA4-977E-E674434CC320}"/>
                </a:ext>
              </a:extLst>
            </p:cNvPr>
            <p:cNvSpPr/>
            <p:nvPr/>
          </p:nvSpPr>
          <p:spPr>
            <a:xfrm rot="5400000">
              <a:off x="95128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66;p39">
              <a:extLst>
                <a:ext uri="{FF2B5EF4-FFF2-40B4-BE49-F238E27FC236}">
                  <a16:creationId xmlns:a16="http://schemas.microsoft.com/office/drawing/2014/main" id="{CB5D8E67-C188-4445-9F11-3F74FE26FEB6}"/>
                </a:ext>
              </a:extLst>
            </p:cNvPr>
            <p:cNvSpPr/>
            <p:nvPr/>
          </p:nvSpPr>
          <p:spPr>
            <a:xfrm rot="5400000">
              <a:off x="932051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67;p39">
              <a:extLst>
                <a:ext uri="{FF2B5EF4-FFF2-40B4-BE49-F238E27FC236}">
                  <a16:creationId xmlns:a16="http://schemas.microsoft.com/office/drawing/2014/main" id="{5390BDF5-2046-411E-AB0B-896AC1A197E6}"/>
                </a:ext>
              </a:extLst>
            </p:cNvPr>
            <p:cNvSpPr/>
            <p:nvPr/>
          </p:nvSpPr>
          <p:spPr>
            <a:xfrm rot="5400000">
              <a:off x="91282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68;p39">
              <a:extLst>
                <a:ext uri="{FF2B5EF4-FFF2-40B4-BE49-F238E27FC236}">
                  <a16:creationId xmlns:a16="http://schemas.microsoft.com/office/drawing/2014/main" id="{C213E982-97ED-49AB-AC81-6C9F79EF9F92}"/>
                </a:ext>
              </a:extLst>
            </p:cNvPr>
            <p:cNvSpPr/>
            <p:nvPr/>
          </p:nvSpPr>
          <p:spPr>
            <a:xfrm rot="5400000">
              <a:off x="89358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69;p39">
              <a:extLst>
                <a:ext uri="{FF2B5EF4-FFF2-40B4-BE49-F238E27FC236}">
                  <a16:creationId xmlns:a16="http://schemas.microsoft.com/office/drawing/2014/main" id="{03AE6B0F-3EC7-4A5A-8239-3D933ABC4735}"/>
                </a:ext>
              </a:extLst>
            </p:cNvPr>
            <p:cNvSpPr/>
            <p:nvPr/>
          </p:nvSpPr>
          <p:spPr>
            <a:xfrm rot="5400000">
              <a:off x="893580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70;p39">
              <a:extLst>
                <a:ext uri="{FF2B5EF4-FFF2-40B4-BE49-F238E27FC236}">
                  <a16:creationId xmlns:a16="http://schemas.microsoft.com/office/drawing/2014/main" id="{5045D8ED-F19B-4784-87D9-A0414B14F788}"/>
                </a:ext>
              </a:extLst>
            </p:cNvPr>
            <p:cNvSpPr/>
            <p:nvPr/>
          </p:nvSpPr>
          <p:spPr>
            <a:xfrm rot="5400000">
              <a:off x="87425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71;p39">
              <a:extLst>
                <a:ext uri="{FF2B5EF4-FFF2-40B4-BE49-F238E27FC236}">
                  <a16:creationId xmlns:a16="http://schemas.microsoft.com/office/drawing/2014/main" id="{AE633E12-2E53-46F6-A2F8-F5F8EDC7F960}"/>
                </a:ext>
              </a:extLst>
            </p:cNvPr>
            <p:cNvSpPr/>
            <p:nvPr/>
          </p:nvSpPr>
          <p:spPr>
            <a:xfrm rot="5400000">
              <a:off x="85501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72;p39">
              <a:extLst>
                <a:ext uri="{FF2B5EF4-FFF2-40B4-BE49-F238E27FC236}">
                  <a16:creationId xmlns:a16="http://schemas.microsoft.com/office/drawing/2014/main" id="{2134752C-9E69-49E1-B4F8-98EE1E874C78}"/>
                </a:ext>
              </a:extLst>
            </p:cNvPr>
            <p:cNvSpPr/>
            <p:nvPr/>
          </p:nvSpPr>
          <p:spPr>
            <a:xfrm rot="5400000">
              <a:off x="835790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73;p39">
              <a:extLst>
                <a:ext uri="{FF2B5EF4-FFF2-40B4-BE49-F238E27FC236}">
                  <a16:creationId xmlns:a16="http://schemas.microsoft.com/office/drawing/2014/main" id="{E8E76628-4E7C-4500-AF9E-97B0EC11B69C}"/>
                </a:ext>
              </a:extLst>
            </p:cNvPr>
            <p:cNvSpPr/>
            <p:nvPr/>
          </p:nvSpPr>
          <p:spPr>
            <a:xfrm rot="5400000">
              <a:off x="816557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74;p39">
              <a:extLst>
                <a:ext uri="{FF2B5EF4-FFF2-40B4-BE49-F238E27FC236}">
                  <a16:creationId xmlns:a16="http://schemas.microsoft.com/office/drawing/2014/main" id="{F47212C2-A3FC-4CB0-A7EF-9978DAAB555B}"/>
                </a:ext>
              </a:extLst>
            </p:cNvPr>
            <p:cNvSpPr/>
            <p:nvPr/>
          </p:nvSpPr>
          <p:spPr>
            <a:xfrm rot="5400000">
              <a:off x="797221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202;p36">
            <a:extLst>
              <a:ext uri="{FF2B5EF4-FFF2-40B4-BE49-F238E27FC236}">
                <a16:creationId xmlns:a16="http://schemas.microsoft.com/office/drawing/2014/main" id="{089E52B1-62A3-4E49-9A14-2DB202B2A2A0}"/>
              </a:ext>
            </a:extLst>
          </p:cNvPr>
          <p:cNvSpPr txBox="1"/>
          <p:nvPr/>
        </p:nvSpPr>
        <p:spPr>
          <a:xfrm>
            <a:off x="781885" y="9515838"/>
            <a:ext cx="2162138" cy="83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00000"/>
                </a:solidFill>
                <a:latin typeface="Google Sans" panose="020B0604020202020204" charset="0"/>
              </a:rPr>
              <a:t>Next-Generation  Graphics APIs</a:t>
            </a:r>
            <a:endParaRPr sz="1800">
              <a:solidFill>
                <a:srgbClr val="C0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079C7B-2D17-4D82-B6B3-45E2218B4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82" y="8103064"/>
            <a:ext cx="1507736" cy="6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8223EA3-FA6F-42B9-B53B-99807D3F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29" y="5166742"/>
            <a:ext cx="1332407" cy="55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7A9CB97-21A9-48E0-B240-C44FEBF5B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99" y="6544177"/>
            <a:ext cx="1584087" cy="5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" name="Google Shape;202;p36">
            <a:extLst>
              <a:ext uri="{FF2B5EF4-FFF2-40B4-BE49-F238E27FC236}">
                <a16:creationId xmlns:a16="http://schemas.microsoft.com/office/drawing/2014/main" id="{0E32E0CB-505F-4BDB-A3CF-9F991C9FEF0B}"/>
              </a:ext>
            </a:extLst>
          </p:cNvPr>
          <p:cNvSpPr txBox="1"/>
          <p:nvPr/>
        </p:nvSpPr>
        <p:spPr>
          <a:xfrm>
            <a:off x="927186" y="5784080"/>
            <a:ext cx="1774800" cy="590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86A4"/>
                </a:solidFill>
                <a:latin typeface="Google Sans" panose="020B0604020202020204" charset="0"/>
              </a:rPr>
              <a:t>OpenGL 1.0 (1992)</a:t>
            </a:r>
            <a:endParaRPr sz="1600">
              <a:solidFill>
                <a:srgbClr val="5586A4"/>
              </a:solidFill>
            </a:endParaRPr>
          </a:p>
        </p:txBody>
      </p:sp>
      <p:sp>
        <p:nvSpPr>
          <p:cNvPr id="514" name="Google Shape;202;p36">
            <a:extLst>
              <a:ext uri="{FF2B5EF4-FFF2-40B4-BE49-F238E27FC236}">
                <a16:creationId xmlns:a16="http://schemas.microsoft.com/office/drawing/2014/main" id="{862369EA-884D-4CD0-9892-3A62C6BF6335}"/>
              </a:ext>
            </a:extLst>
          </p:cNvPr>
          <p:cNvSpPr txBox="1"/>
          <p:nvPr/>
        </p:nvSpPr>
        <p:spPr>
          <a:xfrm>
            <a:off x="5855162" y="5828659"/>
            <a:ext cx="1774946" cy="5895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86A4"/>
                </a:solidFill>
                <a:latin typeface="Google Sans" panose="020B0604020202020204" charset="0"/>
              </a:rPr>
              <a:t>OpenGL 2.0 (2004.9)</a:t>
            </a:r>
            <a:endParaRPr sz="1600">
              <a:solidFill>
                <a:srgbClr val="5586A4"/>
              </a:solidFill>
            </a:endParaRPr>
          </a:p>
        </p:txBody>
      </p:sp>
      <p:cxnSp>
        <p:nvCxnSpPr>
          <p:cNvPr id="3072" name="Straight Arrow Connector 3071">
            <a:extLst>
              <a:ext uri="{FF2B5EF4-FFF2-40B4-BE49-F238E27FC236}">
                <a16:creationId xmlns:a16="http://schemas.microsoft.com/office/drawing/2014/main" id="{102A690F-35C3-4EE5-81A5-740AA15C81B9}"/>
              </a:ext>
            </a:extLst>
          </p:cNvPr>
          <p:cNvCxnSpPr>
            <a:cxnSpLocks/>
            <a:stCxn id="514" idx="0"/>
            <a:endCxn id="80" idx="3"/>
          </p:cNvCxnSpPr>
          <p:nvPr/>
        </p:nvCxnSpPr>
        <p:spPr>
          <a:xfrm flipV="1">
            <a:off x="6742635" y="5577842"/>
            <a:ext cx="5682" cy="25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Google Shape;202;p36">
            <a:extLst>
              <a:ext uri="{FF2B5EF4-FFF2-40B4-BE49-F238E27FC236}">
                <a16:creationId xmlns:a16="http://schemas.microsoft.com/office/drawing/2014/main" id="{4925B17C-5E23-492F-92DC-24F7EAB444DE}"/>
              </a:ext>
            </a:extLst>
          </p:cNvPr>
          <p:cNvSpPr txBox="1"/>
          <p:nvPr/>
        </p:nvSpPr>
        <p:spPr>
          <a:xfrm>
            <a:off x="9881897" y="5828659"/>
            <a:ext cx="1774946" cy="5895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86A4"/>
                </a:solidFill>
                <a:latin typeface="Google Sans" panose="020B0604020202020204" charset="0"/>
              </a:rPr>
              <a:t>OpenGL 3.2 (2009.8)</a:t>
            </a:r>
            <a:endParaRPr sz="1600">
              <a:solidFill>
                <a:srgbClr val="5586A4"/>
              </a:solidFill>
            </a:endParaRPr>
          </a:p>
        </p:txBody>
      </p:sp>
      <p:cxnSp>
        <p:nvCxnSpPr>
          <p:cNvPr id="522" name="Straight Arrow Connector 521">
            <a:extLst>
              <a:ext uri="{FF2B5EF4-FFF2-40B4-BE49-F238E27FC236}">
                <a16:creationId xmlns:a16="http://schemas.microsoft.com/office/drawing/2014/main" id="{8FBDD500-CCF7-463F-84FF-BA43D08DC596}"/>
              </a:ext>
            </a:extLst>
          </p:cNvPr>
          <p:cNvCxnSpPr>
            <a:cxnSpLocks/>
            <a:stCxn id="521" idx="0"/>
            <a:endCxn id="103" idx="3"/>
          </p:cNvCxnSpPr>
          <p:nvPr/>
        </p:nvCxnSpPr>
        <p:spPr>
          <a:xfrm flipH="1" flipV="1">
            <a:off x="10761449" y="5577842"/>
            <a:ext cx="7921" cy="25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Google Shape;202;p36">
            <a:extLst>
              <a:ext uri="{FF2B5EF4-FFF2-40B4-BE49-F238E27FC236}">
                <a16:creationId xmlns:a16="http://schemas.microsoft.com/office/drawing/2014/main" id="{69C6B53C-E825-4337-B949-BFE76713E234}"/>
              </a:ext>
            </a:extLst>
          </p:cNvPr>
          <p:cNvSpPr txBox="1"/>
          <p:nvPr/>
        </p:nvSpPr>
        <p:spPr>
          <a:xfrm>
            <a:off x="10480506" y="4303457"/>
            <a:ext cx="1774946" cy="5895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86A4"/>
                </a:solidFill>
                <a:latin typeface="Google Sans" panose="020B0604020202020204" charset="0"/>
              </a:rPr>
              <a:t>OpenGL 4.1 (2010.6)</a:t>
            </a:r>
            <a:endParaRPr sz="1600">
              <a:solidFill>
                <a:srgbClr val="5586A4"/>
              </a:solidFill>
            </a:endParaRPr>
          </a:p>
        </p:txBody>
      </p:sp>
      <p:cxnSp>
        <p:nvCxnSpPr>
          <p:cNvPr id="3091" name="Straight Arrow Connector 3090">
            <a:extLst>
              <a:ext uri="{FF2B5EF4-FFF2-40B4-BE49-F238E27FC236}">
                <a16:creationId xmlns:a16="http://schemas.microsoft.com/office/drawing/2014/main" id="{04F62D98-9F74-46EE-87C2-ED1B613C7223}"/>
              </a:ext>
            </a:extLst>
          </p:cNvPr>
          <p:cNvCxnSpPr>
            <a:cxnSpLocks/>
            <a:stCxn id="532" idx="2"/>
            <a:endCxn id="41" idx="1"/>
          </p:cNvCxnSpPr>
          <p:nvPr/>
        </p:nvCxnSpPr>
        <p:spPr>
          <a:xfrm>
            <a:off x="11367979" y="4893003"/>
            <a:ext cx="856" cy="53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Google Shape;202;p36">
            <a:extLst>
              <a:ext uri="{FF2B5EF4-FFF2-40B4-BE49-F238E27FC236}">
                <a16:creationId xmlns:a16="http://schemas.microsoft.com/office/drawing/2014/main" id="{56880491-F260-4EAB-97B2-E51367C52C4D}"/>
              </a:ext>
            </a:extLst>
          </p:cNvPr>
          <p:cNvSpPr txBox="1"/>
          <p:nvPr/>
        </p:nvSpPr>
        <p:spPr>
          <a:xfrm>
            <a:off x="12282067" y="5838442"/>
            <a:ext cx="1774946" cy="5895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86A4"/>
                </a:solidFill>
                <a:latin typeface="Google Sans" panose="020B0604020202020204" charset="0"/>
              </a:rPr>
              <a:t>OpenGL 4.3 (2012.8)</a:t>
            </a:r>
            <a:endParaRPr sz="1600">
              <a:solidFill>
                <a:srgbClr val="5586A4"/>
              </a:solidFill>
            </a:endParaRPr>
          </a:p>
        </p:txBody>
      </p: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BC57491B-9B5E-41B7-AF6C-64373895C1E3}"/>
              </a:ext>
            </a:extLst>
          </p:cNvPr>
          <p:cNvCxnSpPr>
            <a:cxnSpLocks/>
            <a:stCxn id="539" idx="0"/>
            <a:endCxn id="97" idx="3"/>
          </p:cNvCxnSpPr>
          <p:nvPr/>
        </p:nvCxnSpPr>
        <p:spPr>
          <a:xfrm flipH="1" flipV="1">
            <a:off x="13167642" y="5577839"/>
            <a:ext cx="1898" cy="260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" name="Google Shape;159;p33">
            <a:extLst>
              <a:ext uri="{FF2B5EF4-FFF2-40B4-BE49-F238E27FC236}">
                <a16:creationId xmlns:a16="http://schemas.microsoft.com/office/drawing/2014/main" id="{450891AA-BE2C-4AB8-85AC-E0E6D3E25593}"/>
              </a:ext>
            </a:extLst>
          </p:cNvPr>
          <p:cNvSpPr txBox="1"/>
          <p:nvPr/>
        </p:nvSpPr>
        <p:spPr>
          <a:xfrm>
            <a:off x="19632456" y="4885015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Google Sans" panose="020B0604020202020204" charset="0"/>
              </a:rPr>
              <a:t>2022</a:t>
            </a:r>
            <a:endParaRPr sz="1800">
              <a:solidFill>
                <a:schemeClr val="accent1"/>
              </a:solidFill>
              <a:latin typeface="Google Sans" panose="020B0604020202020204" charset="0"/>
            </a:endParaRPr>
          </a:p>
        </p:txBody>
      </p:sp>
      <p:sp>
        <p:nvSpPr>
          <p:cNvPr id="544" name="Google Shape;202;p36">
            <a:extLst>
              <a:ext uri="{FF2B5EF4-FFF2-40B4-BE49-F238E27FC236}">
                <a16:creationId xmlns:a16="http://schemas.microsoft.com/office/drawing/2014/main" id="{F9BFA0F1-7A1F-4E20-8AA4-9B234BBFEA36}"/>
              </a:ext>
            </a:extLst>
          </p:cNvPr>
          <p:cNvSpPr txBox="1"/>
          <p:nvPr/>
        </p:nvSpPr>
        <p:spPr>
          <a:xfrm>
            <a:off x="8207351" y="7214458"/>
            <a:ext cx="1081070" cy="692919"/>
          </a:xfrm>
          <a:prstGeom prst="rect">
            <a:avLst/>
          </a:prstGeom>
          <a:noFill/>
          <a:ln>
            <a:solidFill>
              <a:srgbClr val="8E08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B2A8D"/>
                </a:solidFill>
                <a:latin typeface="Google Sans" panose="020B0604020202020204" charset="0"/>
              </a:rPr>
              <a:t>OpenGL ES 2.0 (2007.3)</a:t>
            </a:r>
            <a:endParaRPr sz="1600">
              <a:solidFill>
                <a:srgbClr val="BB2A8D"/>
              </a:solidFill>
            </a:endParaRPr>
          </a:p>
        </p:txBody>
      </p:sp>
      <p:cxnSp>
        <p:nvCxnSpPr>
          <p:cNvPr id="545" name="Straight Arrow Connector 544">
            <a:extLst>
              <a:ext uri="{FF2B5EF4-FFF2-40B4-BE49-F238E27FC236}">
                <a16:creationId xmlns:a16="http://schemas.microsoft.com/office/drawing/2014/main" id="{8E9973CB-7E76-443A-B08D-72C130A44447}"/>
              </a:ext>
            </a:extLst>
          </p:cNvPr>
          <p:cNvCxnSpPr>
            <a:cxnSpLocks/>
            <a:stCxn id="544" idx="0"/>
            <a:endCxn id="198" idx="3"/>
          </p:cNvCxnSpPr>
          <p:nvPr/>
        </p:nvCxnSpPr>
        <p:spPr>
          <a:xfrm flipV="1">
            <a:off x="8747886" y="6931380"/>
            <a:ext cx="72" cy="283078"/>
          </a:xfrm>
          <a:prstGeom prst="straightConnector1">
            <a:avLst/>
          </a:prstGeom>
          <a:ln>
            <a:solidFill>
              <a:srgbClr val="BB2A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3BB57B76-DCC8-488E-AD73-262AE7C955C3}"/>
              </a:ext>
            </a:extLst>
          </p:cNvPr>
          <p:cNvCxnSpPr>
            <a:stCxn id="198" idx="1"/>
            <a:endCxn id="514" idx="2"/>
          </p:cNvCxnSpPr>
          <p:nvPr/>
        </p:nvCxnSpPr>
        <p:spPr>
          <a:xfrm flipH="1" flipV="1">
            <a:off x="6742635" y="6418205"/>
            <a:ext cx="2005323" cy="362359"/>
          </a:xfrm>
          <a:prstGeom prst="straightConnector1">
            <a:avLst/>
          </a:prstGeom>
          <a:ln>
            <a:solidFill>
              <a:srgbClr val="BB2A8D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Google Shape;202;p36">
            <a:extLst>
              <a:ext uri="{FF2B5EF4-FFF2-40B4-BE49-F238E27FC236}">
                <a16:creationId xmlns:a16="http://schemas.microsoft.com/office/drawing/2014/main" id="{FFCA5799-C7C4-4536-8074-E27DF38D13E9}"/>
              </a:ext>
            </a:extLst>
          </p:cNvPr>
          <p:cNvSpPr txBox="1"/>
          <p:nvPr/>
        </p:nvSpPr>
        <p:spPr>
          <a:xfrm>
            <a:off x="12635014" y="7188349"/>
            <a:ext cx="1041809" cy="745138"/>
          </a:xfrm>
          <a:prstGeom prst="rect">
            <a:avLst/>
          </a:prstGeom>
          <a:noFill/>
          <a:ln>
            <a:solidFill>
              <a:srgbClr val="8E08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B2A8D"/>
                </a:solidFill>
                <a:latin typeface="Google Sans" panose="020B0604020202020204" charset="0"/>
              </a:rPr>
              <a:t>OpenGL ES 3.0 (2012.8)</a:t>
            </a:r>
            <a:endParaRPr sz="1600">
              <a:solidFill>
                <a:srgbClr val="BB2A8D"/>
              </a:solidFill>
            </a:endParaRPr>
          </a:p>
        </p:txBody>
      </p: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8A59350F-E8E7-4D6E-8E60-3605CADF908A}"/>
              </a:ext>
            </a:extLst>
          </p:cNvPr>
          <p:cNvCxnSpPr>
            <a:cxnSpLocks/>
            <a:stCxn id="561" idx="0"/>
            <a:endCxn id="221" idx="3"/>
          </p:cNvCxnSpPr>
          <p:nvPr/>
        </p:nvCxnSpPr>
        <p:spPr>
          <a:xfrm flipV="1">
            <a:off x="13155919" y="6931377"/>
            <a:ext cx="5781" cy="256972"/>
          </a:xfrm>
          <a:prstGeom prst="straightConnector1">
            <a:avLst/>
          </a:prstGeom>
          <a:ln>
            <a:solidFill>
              <a:srgbClr val="BB2A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5" name="Google Shape;202;p36">
            <a:extLst>
              <a:ext uri="{FF2B5EF4-FFF2-40B4-BE49-F238E27FC236}">
                <a16:creationId xmlns:a16="http://schemas.microsoft.com/office/drawing/2014/main" id="{EDC058E7-99DF-449C-B77E-27C77FB0D0CA}"/>
              </a:ext>
            </a:extLst>
          </p:cNvPr>
          <p:cNvSpPr txBox="1"/>
          <p:nvPr/>
        </p:nvSpPr>
        <p:spPr>
          <a:xfrm>
            <a:off x="13874876" y="7191133"/>
            <a:ext cx="981991" cy="7423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2A8D"/>
                </a:solidFill>
                <a:latin typeface="Google Sans" panose="020B0604020202020204" charset="0"/>
              </a:rPr>
              <a:t>OpenGL ES 3.1 (2012.8)</a:t>
            </a:r>
            <a:endParaRPr>
              <a:solidFill>
                <a:srgbClr val="BB2A8D"/>
              </a:solidFill>
            </a:endParaRPr>
          </a:p>
        </p:txBody>
      </p:sp>
      <p:cxnSp>
        <p:nvCxnSpPr>
          <p:cNvPr id="566" name="Straight Arrow Connector 565">
            <a:extLst>
              <a:ext uri="{FF2B5EF4-FFF2-40B4-BE49-F238E27FC236}">
                <a16:creationId xmlns:a16="http://schemas.microsoft.com/office/drawing/2014/main" id="{707198F0-C074-4AF3-BF13-E9158D8E9369}"/>
              </a:ext>
            </a:extLst>
          </p:cNvPr>
          <p:cNvCxnSpPr>
            <a:cxnSpLocks/>
            <a:stCxn id="565" idx="0"/>
            <a:endCxn id="217" idx="3"/>
          </p:cNvCxnSpPr>
          <p:nvPr/>
        </p:nvCxnSpPr>
        <p:spPr>
          <a:xfrm flipV="1">
            <a:off x="14365872" y="6931377"/>
            <a:ext cx="0" cy="259756"/>
          </a:xfrm>
          <a:prstGeom prst="straightConnector1">
            <a:avLst/>
          </a:prstGeom>
          <a:ln>
            <a:solidFill>
              <a:srgbClr val="BB2A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Arrow Connector 586">
            <a:extLst>
              <a:ext uri="{FF2B5EF4-FFF2-40B4-BE49-F238E27FC236}">
                <a16:creationId xmlns:a16="http://schemas.microsoft.com/office/drawing/2014/main" id="{3A7D9328-3DF2-47DF-9A4C-CE8EE5FC63A1}"/>
              </a:ext>
            </a:extLst>
          </p:cNvPr>
          <p:cNvCxnSpPr>
            <a:cxnSpLocks/>
            <a:stCxn id="221" idx="1"/>
            <a:endCxn id="521" idx="2"/>
          </p:cNvCxnSpPr>
          <p:nvPr/>
        </p:nvCxnSpPr>
        <p:spPr>
          <a:xfrm flipH="1" flipV="1">
            <a:off x="10769370" y="6418205"/>
            <a:ext cx="2392330" cy="362356"/>
          </a:xfrm>
          <a:prstGeom prst="straightConnector1">
            <a:avLst/>
          </a:prstGeom>
          <a:ln>
            <a:solidFill>
              <a:srgbClr val="BB2A8D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F4F511D4-CD97-4DD4-8FD4-2AFF6E086571}"/>
              </a:ext>
            </a:extLst>
          </p:cNvPr>
          <p:cNvCxnSpPr>
            <a:cxnSpLocks/>
            <a:stCxn id="217" idx="1"/>
            <a:endCxn id="539" idx="2"/>
          </p:cNvCxnSpPr>
          <p:nvPr/>
        </p:nvCxnSpPr>
        <p:spPr>
          <a:xfrm flipH="1" flipV="1">
            <a:off x="13169540" y="6427988"/>
            <a:ext cx="1196332" cy="352573"/>
          </a:xfrm>
          <a:prstGeom prst="straightConnector1">
            <a:avLst/>
          </a:prstGeom>
          <a:ln>
            <a:solidFill>
              <a:srgbClr val="BB2A8D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Google Shape;202;p36">
            <a:extLst>
              <a:ext uri="{FF2B5EF4-FFF2-40B4-BE49-F238E27FC236}">
                <a16:creationId xmlns:a16="http://schemas.microsoft.com/office/drawing/2014/main" id="{3C3056B2-35E8-4306-9844-10E8E470F072}"/>
              </a:ext>
            </a:extLst>
          </p:cNvPr>
          <p:cNvSpPr txBox="1"/>
          <p:nvPr/>
        </p:nvSpPr>
        <p:spPr>
          <a:xfrm>
            <a:off x="11089958" y="8826382"/>
            <a:ext cx="1774946" cy="589546"/>
          </a:xfrm>
          <a:prstGeom prst="rect">
            <a:avLst/>
          </a:prstGeom>
          <a:noFill/>
          <a:ln>
            <a:solidFill>
              <a:srgbClr val="9E0D0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E0D0D"/>
                </a:solidFill>
                <a:latin typeface="Google Sans" panose="020B0604020202020204" charset="0"/>
              </a:rPr>
              <a:t>WebGL 1.0 (2011.3)</a:t>
            </a:r>
            <a:endParaRPr sz="1600">
              <a:solidFill>
                <a:srgbClr val="9E0D0D"/>
              </a:solidFill>
            </a:endParaRPr>
          </a:p>
        </p:txBody>
      </p:sp>
      <p:cxnSp>
        <p:nvCxnSpPr>
          <p:cNvPr id="594" name="Straight Arrow Connector 593">
            <a:extLst>
              <a:ext uri="{FF2B5EF4-FFF2-40B4-BE49-F238E27FC236}">
                <a16:creationId xmlns:a16="http://schemas.microsoft.com/office/drawing/2014/main" id="{B07F7C78-811F-43A2-9AF8-F99D1AF7DD05}"/>
              </a:ext>
            </a:extLst>
          </p:cNvPr>
          <p:cNvCxnSpPr>
            <a:cxnSpLocks/>
            <a:stCxn id="593" idx="0"/>
            <a:endCxn id="355" idx="3"/>
          </p:cNvCxnSpPr>
          <p:nvPr/>
        </p:nvCxnSpPr>
        <p:spPr>
          <a:xfrm flipH="1" flipV="1">
            <a:off x="11973540" y="8515746"/>
            <a:ext cx="3891" cy="3106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8" name="Google Shape;202;p36">
            <a:extLst>
              <a:ext uri="{FF2B5EF4-FFF2-40B4-BE49-F238E27FC236}">
                <a16:creationId xmlns:a16="http://schemas.microsoft.com/office/drawing/2014/main" id="{4FE4E81D-D2F9-4833-BB93-9A985340862F}"/>
              </a:ext>
            </a:extLst>
          </p:cNvPr>
          <p:cNvSpPr txBox="1"/>
          <p:nvPr/>
        </p:nvSpPr>
        <p:spPr>
          <a:xfrm>
            <a:off x="15711874" y="8813682"/>
            <a:ext cx="1774946" cy="589546"/>
          </a:xfrm>
          <a:prstGeom prst="rect">
            <a:avLst/>
          </a:prstGeom>
          <a:noFill/>
          <a:ln>
            <a:solidFill>
              <a:srgbClr val="A41E2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E0D0D"/>
                </a:solidFill>
                <a:latin typeface="Google Sans" panose="020B0604020202020204" charset="0"/>
              </a:rPr>
              <a:t>WebGL 2.0 (2017.1)</a:t>
            </a:r>
            <a:endParaRPr sz="1600">
              <a:solidFill>
                <a:srgbClr val="9E0D0D"/>
              </a:solidFill>
            </a:endParaRPr>
          </a:p>
        </p:txBody>
      </p:sp>
      <p:cxnSp>
        <p:nvCxnSpPr>
          <p:cNvPr id="599" name="Straight Arrow Connector 598">
            <a:extLst>
              <a:ext uri="{FF2B5EF4-FFF2-40B4-BE49-F238E27FC236}">
                <a16:creationId xmlns:a16="http://schemas.microsoft.com/office/drawing/2014/main" id="{2BFE3190-5D36-423C-8CD7-353842745D91}"/>
              </a:ext>
            </a:extLst>
          </p:cNvPr>
          <p:cNvCxnSpPr>
            <a:cxnSpLocks/>
            <a:stCxn id="598" idx="0"/>
            <a:endCxn id="311" idx="3"/>
          </p:cNvCxnSpPr>
          <p:nvPr/>
        </p:nvCxnSpPr>
        <p:spPr>
          <a:xfrm flipH="1" flipV="1">
            <a:off x="16594056" y="8515746"/>
            <a:ext cx="5291" cy="2979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322104BE-B50E-46BC-9E22-7EB5A29CB57A}"/>
              </a:ext>
            </a:extLst>
          </p:cNvPr>
          <p:cNvCxnSpPr>
            <a:stCxn id="544" idx="2"/>
            <a:endCxn id="355" idx="1"/>
          </p:cNvCxnSpPr>
          <p:nvPr/>
        </p:nvCxnSpPr>
        <p:spPr>
          <a:xfrm>
            <a:off x="8747886" y="7907377"/>
            <a:ext cx="3225654" cy="457553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3" name="Straight Arrow Connector 602">
            <a:extLst>
              <a:ext uri="{FF2B5EF4-FFF2-40B4-BE49-F238E27FC236}">
                <a16:creationId xmlns:a16="http://schemas.microsoft.com/office/drawing/2014/main" id="{8744E4DC-15B9-4477-B802-8233065017FA}"/>
              </a:ext>
            </a:extLst>
          </p:cNvPr>
          <p:cNvCxnSpPr>
            <a:cxnSpLocks/>
            <a:stCxn id="561" idx="2"/>
            <a:endCxn id="311" idx="1"/>
          </p:cNvCxnSpPr>
          <p:nvPr/>
        </p:nvCxnSpPr>
        <p:spPr>
          <a:xfrm>
            <a:off x="13155919" y="7933487"/>
            <a:ext cx="3438137" cy="431443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08" name="Google Shape;202;p36">
            <a:extLst>
              <a:ext uri="{FF2B5EF4-FFF2-40B4-BE49-F238E27FC236}">
                <a16:creationId xmlns:a16="http://schemas.microsoft.com/office/drawing/2014/main" id="{366D2168-7E14-46D6-8C2B-CE87E3EA2FEB}"/>
              </a:ext>
            </a:extLst>
          </p:cNvPr>
          <p:cNvSpPr txBox="1"/>
          <p:nvPr/>
        </p:nvSpPr>
        <p:spPr>
          <a:xfrm>
            <a:off x="14094808" y="10312677"/>
            <a:ext cx="951036" cy="83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2B35"/>
                </a:solidFill>
                <a:latin typeface="Google Sans" panose="020B0604020202020204" charset="0"/>
              </a:rPr>
              <a:t>Metal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2B35"/>
                </a:solidFill>
                <a:latin typeface="Google Sans" panose="020B0604020202020204" charset="0"/>
              </a:rPr>
              <a:t>(Apple,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2B35"/>
                </a:solidFill>
                <a:latin typeface="Google Sans" panose="020B0604020202020204" charset="0"/>
              </a:rPr>
              <a:t>2014.6)</a:t>
            </a:r>
            <a:endParaRPr sz="1600">
              <a:solidFill>
                <a:srgbClr val="F22B35"/>
              </a:solidFill>
            </a:endParaRPr>
          </a:p>
        </p:txBody>
      </p:sp>
      <p:cxnSp>
        <p:nvCxnSpPr>
          <p:cNvPr id="609" name="Straight Arrow Connector 608">
            <a:extLst>
              <a:ext uri="{FF2B5EF4-FFF2-40B4-BE49-F238E27FC236}">
                <a16:creationId xmlns:a16="http://schemas.microsoft.com/office/drawing/2014/main" id="{4A1C6D15-EB52-4EB0-8A21-F6B49BF64F65}"/>
              </a:ext>
            </a:extLst>
          </p:cNvPr>
          <p:cNvCxnSpPr>
            <a:cxnSpLocks/>
            <a:stCxn id="608" idx="0"/>
            <a:endCxn id="410" idx="3"/>
          </p:cNvCxnSpPr>
          <p:nvPr/>
        </p:nvCxnSpPr>
        <p:spPr>
          <a:xfrm flipH="1" flipV="1">
            <a:off x="14568762" y="10008301"/>
            <a:ext cx="1564" cy="3043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Arrow Connector 616">
            <a:extLst>
              <a:ext uri="{FF2B5EF4-FFF2-40B4-BE49-F238E27FC236}">
                <a16:creationId xmlns:a16="http://schemas.microsoft.com/office/drawing/2014/main" id="{6EDE3DEE-6928-4051-B1C1-2CD5E7A4B28F}"/>
              </a:ext>
            </a:extLst>
          </p:cNvPr>
          <p:cNvCxnSpPr>
            <a:cxnSpLocks/>
            <a:stCxn id="622" idx="0"/>
            <a:endCxn id="496" idx="3"/>
          </p:cNvCxnSpPr>
          <p:nvPr/>
        </p:nvCxnSpPr>
        <p:spPr>
          <a:xfrm flipH="1" flipV="1">
            <a:off x="15968926" y="10008304"/>
            <a:ext cx="1333" cy="2815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2" name="Google Shape;202;p36">
            <a:extLst>
              <a:ext uri="{FF2B5EF4-FFF2-40B4-BE49-F238E27FC236}">
                <a16:creationId xmlns:a16="http://schemas.microsoft.com/office/drawing/2014/main" id="{0729300D-6A86-46AE-9E66-86ECCA4B5438}"/>
              </a:ext>
            </a:extLst>
          </p:cNvPr>
          <p:cNvSpPr txBox="1"/>
          <p:nvPr/>
        </p:nvSpPr>
        <p:spPr>
          <a:xfrm>
            <a:off x="15301174" y="10289866"/>
            <a:ext cx="1338170" cy="1077259"/>
          </a:xfrm>
          <a:prstGeom prst="rect">
            <a:avLst/>
          </a:prstGeom>
          <a:noFill/>
          <a:ln>
            <a:solidFill>
              <a:srgbClr val="FE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1E23"/>
                </a:solidFill>
                <a:latin typeface="Google Sans" panose="020B0604020202020204" charset="0"/>
              </a:rPr>
              <a:t>Vulkan 1.0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1E23"/>
                </a:solidFill>
                <a:latin typeface="Google Sans" panose="020B0604020202020204" charset="0"/>
              </a:rPr>
              <a:t>(Khronos Group, 2016.2)</a:t>
            </a:r>
            <a:endParaRPr sz="1600">
              <a:solidFill>
                <a:srgbClr val="A41E23"/>
              </a:solidFill>
            </a:endParaRPr>
          </a:p>
        </p:txBody>
      </p:sp>
      <p:cxnSp>
        <p:nvCxnSpPr>
          <p:cNvPr id="649" name="Straight Arrow Connector 648">
            <a:extLst>
              <a:ext uri="{FF2B5EF4-FFF2-40B4-BE49-F238E27FC236}">
                <a16:creationId xmlns:a16="http://schemas.microsoft.com/office/drawing/2014/main" id="{3C4271BE-ACE1-49C4-93A6-BD6617E70F4E}"/>
              </a:ext>
            </a:extLst>
          </p:cNvPr>
          <p:cNvCxnSpPr>
            <a:cxnSpLocks/>
            <a:stCxn id="650" idx="0"/>
            <a:endCxn id="437" idx="3"/>
          </p:cNvCxnSpPr>
          <p:nvPr/>
        </p:nvCxnSpPr>
        <p:spPr>
          <a:xfrm flipV="1">
            <a:off x="15362012" y="10008301"/>
            <a:ext cx="10128" cy="1442854"/>
          </a:xfrm>
          <a:prstGeom prst="straightConnector1">
            <a:avLst/>
          </a:prstGeom>
          <a:ln>
            <a:solidFill>
              <a:srgbClr val="1CA8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0" name="Google Shape;202;p36">
            <a:extLst>
              <a:ext uri="{FF2B5EF4-FFF2-40B4-BE49-F238E27FC236}">
                <a16:creationId xmlns:a16="http://schemas.microsoft.com/office/drawing/2014/main" id="{A8F9AEF2-845F-4227-BE1D-ED00823B122C}"/>
              </a:ext>
            </a:extLst>
          </p:cNvPr>
          <p:cNvSpPr txBox="1"/>
          <p:nvPr/>
        </p:nvSpPr>
        <p:spPr>
          <a:xfrm>
            <a:off x="14495269" y="11451155"/>
            <a:ext cx="1733486" cy="834101"/>
          </a:xfrm>
          <a:prstGeom prst="rect">
            <a:avLst/>
          </a:prstGeom>
          <a:noFill/>
          <a:ln>
            <a:solidFill>
              <a:srgbClr val="FE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A813"/>
                </a:solidFill>
                <a:latin typeface="Google Sans" panose="020B0604020202020204" charset="0"/>
              </a:rPr>
              <a:t>D3D12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A813"/>
                </a:solidFill>
                <a:latin typeface="Google Sans" panose="020B0604020202020204" charset="0"/>
              </a:rPr>
              <a:t>(Microsoft, 2015.7)</a:t>
            </a:r>
            <a:endParaRPr sz="1600">
              <a:solidFill>
                <a:srgbClr val="1CA813"/>
              </a:solidFill>
            </a:endParaRPr>
          </a:p>
        </p:txBody>
      </p:sp>
      <p:sp>
        <p:nvSpPr>
          <p:cNvPr id="660" name="Google Shape;132;p30">
            <a:extLst>
              <a:ext uri="{FF2B5EF4-FFF2-40B4-BE49-F238E27FC236}">
                <a16:creationId xmlns:a16="http://schemas.microsoft.com/office/drawing/2014/main" id="{105C664C-5151-4FAB-B9AB-34565661EB62}"/>
              </a:ext>
            </a:extLst>
          </p:cNvPr>
          <p:cNvSpPr txBox="1">
            <a:spLocks/>
          </p:cNvSpPr>
          <p:nvPr/>
        </p:nvSpPr>
        <p:spPr>
          <a:xfrm>
            <a:off x="4705633" y="10729729"/>
            <a:ext cx="9067619" cy="108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OpenGL</a:t>
            </a:r>
            <a:r>
              <a:rPr lang="en-US" altLang="zh-CN" sz="2400" dirty="0">
                <a:solidFill>
                  <a:srgbClr val="595959"/>
                </a:solidFill>
                <a:latin typeface="Google Sans" panose="020B0604020202020204" charset="0"/>
              </a:rPr>
              <a:t> is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29 </a:t>
            </a:r>
            <a:r>
              <a:rPr lang="en-US" altLang="zh-CN" sz="2400" dirty="0">
                <a:solidFill>
                  <a:srgbClr val="595959"/>
                </a:solidFill>
                <a:latin typeface="Google Sans" panose="020B0604020202020204" charset="0"/>
              </a:rPr>
              <a:t>years old</a:t>
            </a:r>
            <a:endParaRPr lang="en-US" sz="2400" dirty="0">
              <a:solidFill>
                <a:srgbClr val="595959"/>
              </a:solidFill>
              <a:latin typeface="Google Sans" panose="020B0604020202020204" charset="0"/>
            </a:endParaRP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2400" dirty="0">
                <a:solidFill>
                  <a:srgbClr val="EA4335"/>
                </a:solidFill>
                <a:latin typeface="Google Sans" panose="020B0604020202020204" charset="0"/>
              </a:rPr>
              <a:t>WebGL 2.0 </a:t>
            </a:r>
            <a:r>
              <a:rPr lang="en-US" sz="2400" dirty="0">
                <a:solidFill>
                  <a:srgbClr val="595959"/>
                </a:solidFill>
                <a:latin typeface="Google Sans" panose="020B0604020202020204" charset="0"/>
              </a:rPr>
              <a:t>exposes OpenGL ES 3.0 API</a:t>
            </a:r>
            <a:r>
              <a:rPr lang="en-US" sz="2400" dirty="0">
                <a:solidFill>
                  <a:srgbClr val="BB2A8D"/>
                </a:solidFill>
                <a:latin typeface="Google Sans" panose="020B0604020202020204" charset="0"/>
              </a:rPr>
              <a:t> </a:t>
            </a:r>
            <a:r>
              <a:rPr lang="en-US" sz="2400" dirty="0">
                <a:solidFill>
                  <a:srgbClr val="595959"/>
                </a:solidFill>
                <a:latin typeface="Google Sans" panose="020B0604020202020204" charset="0"/>
              </a:rPr>
              <a:t>(released at </a:t>
            </a:r>
            <a:r>
              <a:rPr lang="en-US" sz="2400" dirty="0">
                <a:solidFill>
                  <a:srgbClr val="EA4335"/>
                </a:solidFill>
                <a:latin typeface="Google Sans" panose="020B0604020202020204" charset="0"/>
              </a:rPr>
              <a:t>2012</a:t>
            </a:r>
            <a:r>
              <a:rPr lang="en-US" sz="2400" dirty="0">
                <a:solidFill>
                  <a:srgbClr val="595959"/>
                </a:solidFill>
                <a:latin typeface="Google Sans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128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/>
              <a:t>OpenGL</a:t>
            </a:r>
            <a:endParaRPr/>
          </a:p>
        </p:txBody>
      </p:sp>
      <p:sp>
        <p:nvSpPr>
          <p:cNvPr id="5" name="Google Shape;202;p28">
            <a:extLst>
              <a:ext uri="{FF2B5EF4-FFF2-40B4-BE49-F238E27FC236}">
                <a16:creationId xmlns:a16="http://schemas.microsoft.com/office/drawing/2014/main" id="{31428C79-FA1C-45EF-81BC-8C4C192CDCA1}"/>
              </a:ext>
            </a:extLst>
          </p:cNvPr>
          <p:cNvSpPr txBox="1">
            <a:spLocks/>
          </p:cNvSpPr>
          <p:nvPr/>
        </p:nvSpPr>
        <p:spPr>
          <a:xfrm>
            <a:off x="2834740" y="4321459"/>
            <a:ext cx="7798528" cy="667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glViewport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CD65A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CD65AD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endParaRPr lang="en-US" sz="2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glMatrixMode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0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GL_PROJECTION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altLang="zh-CN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glLoadIdentity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gluOrtho2D (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-US" sz="2000" dirty="0">
                <a:solidFill>
                  <a:srgbClr val="CD65AD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/ </a:t>
            </a:r>
            <a:r>
              <a:rPr lang="en-US" sz="2000" dirty="0">
                <a:solidFill>
                  <a:srgbClr val="CD65A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endParaRPr lang="en-US" sz="2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glEnable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sz="20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GL_BLEND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glBlendFunc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sz="20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GL_SRC_ALPHA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GL_ONE_MINUS_SRC_ALPHA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glShadeModel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sz="20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GL_FLAT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endParaRPr lang="en-US" sz="2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glBegin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sz="20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GL_TRIANGLES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glColor4f(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1.0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0.75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glVertex3f(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glVertex3f(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glVertex3f(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0.0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glEnd</a:t>
            </a:r>
            <a:r>
              <a:rPr lang="en-US" sz="2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</a:p>
        </p:txBody>
      </p:sp>
      <p:sp>
        <p:nvSpPr>
          <p:cNvPr id="6" name="Google Shape;202;p36">
            <a:extLst>
              <a:ext uri="{FF2B5EF4-FFF2-40B4-BE49-F238E27FC236}">
                <a16:creationId xmlns:a16="http://schemas.microsoft.com/office/drawing/2014/main" id="{88869F2D-DD6C-49C0-8A9C-97E9CCC967AF}"/>
              </a:ext>
            </a:extLst>
          </p:cNvPr>
          <p:cNvSpPr txBox="1"/>
          <p:nvPr/>
        </p:nvSpPr>
        <p:spPr>
          <a:xfrm>
            <a:off x="3386164" y="11062614"/>
            <a:ext cx="6695681" cy="185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Before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OpenGL 2.0</a:t>
            </a:r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Fixed-function only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States are tracked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separately</a:t>
            </a:r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 and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globally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GL calls affect global states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at once</a:t>
            </a:r>
          </a:p>
        </p:txBody>
      </p:sp>
      <p:sp>
        <p:nvSpPr>
          <p:cNvPr id="7" name="Google Shape;202;p28">
            <a:extLst>
              <a:ext uri="{FF2B5EF4-FFF2-40B4-BE49-F238E27FC236}">
                <a16:creationId xmlns:a16="http://schemas.microsoft.com/office/drawing/2014/main" id="{E065013E-D5FF-4AE2-B863-2FE840E42C10}"/>
              </a:ext>
            </a:extLst>
          </p:cNvPr>
          <p:cNvSpPr txBox="1">
            <a:spLocks/>
          </p:cNvSpPr>
          <p:nvPr/>
        </p:nvSpPr>
        <p:spPr>
          <a:xfrm>
            <a:off x="13364811" y="4321459"/>
            <a:ext cx="7797600" cy="6678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 dirty="0">
                <a:solidFill>
                  <a:srgbClr val="D2E3FC"/>
                </a:solidFill>
                <a:latin typeface="Roboto Mono"/>
                <a:ea typeface="Roboto Mono"/>
                <a:cs typeface="Roboto Mono"/>
                <a:sym typeface="Roboto Mono"/>
              </a:rPr>
              <a:t>const char* </a:t>
            </a:r>
            <a:r>
              <a:rPr lang="en-US" sz="1800" dirty="0" err="1">
                <a:solidFill>
                  <a:srgbClr val="CD65AD"/>
                </a:solidFill>
                <a:latin typeface="Roboto Mono"/>
                <a:ea typeface="Roboto Mono"/>
                <a:cs typeface="Roboto Mono"/>
                <a:sym typeface="Roboto Mono"/>
              </a:rPr>
              <a:t>vsString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R"(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      uniform mat4 projection;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      attribute vec4 </a:t>
            </a:r>
            <a:r>
              <a:rPr lang="en-US" sz="18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v_position</a:t>
            </a: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      void main() {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-US" sz="18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gl_Position</a:t>
            </a: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 = projection * </a:t>
            </a:r>
            <a:r>
              <a:rPr lang="en-US" sz="18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v_position</a:t>
            </a: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      })"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const char* </a:t>
            </a:r>
            <a:r>
              <a:rPr lang="en-US" sz="1800" dirty="0" err="1">
                <a:solidFill>
                  <a:srgbClr val="CD65AD"/>
                </a:solidFill>
                <a:latin typeface="Roboto Mono"/>
                <a:ea typeface="Roboto Mono"/>
                <a:cs typeface="Roboto Mono"/>
                <a:sym typeface="Roboto Mono"/>
              </a:rPr>
              <a:t>fsString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sz="18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R"(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      precision </a:t>
            </a:r>
            <a:r>
              <a:rPr lang="en-US" sz="1800" dirty="0" err="1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mediump</a:t>
            </a:r>
            <a:r>
              <a:rPr lang="en-US" sz="18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 float;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      void main() {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-US" sz="1800" dirty="0" err="1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gl_FragColor</a:t>
            </a:r>
            <a:r>
              <a:rPr lang="en-US" sz="18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 = vec4(1.0, 0.0, 0.0, 1.0);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rgbClr val="FFC000"/>
                </a:solidFill>
                <a:latin typeface="Roboto Mono"/>
                <a:ea typeface="Roboto Mono"/>
                <a:cs typeface="Roboto Mono"/>
                <a:sym typeface="Roboto Mono"/>
              </a:rPr>
              <a:t>       })“;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 dirty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// Compile and link program with </a:t>
            </a:r>
            <a:r>
              <a:rPr lang="en-US" sz="1800" dirty="0" err="1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vsString</a:t>
            </a:r>
            <a:r>
              <a:rPr lang="en-US" sz="1800" dirty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 and </a:t>
            </a:r>
            <a:r>
              <a:rPr lang="en-US" sz="1800" dirty="0" err="1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fsString</a:t>
            </a:r>
            <a:endParaRPr lang="en-US" sz="1800" dirty="0">
              <a:solidFill>
                <a:srgbClr val="00B05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glUseProgram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800" dirty="0">
                <a:solidFill>
                  <a:srgbClr val="CD65AD"/>
                </a:solidFill>
                <a:latin typeface="Roboto Mono"/>
                <a:ea typeface="Roboto Mono"/>
                <a:cs typeface="Roboto Mono"/>
                <a:sym typeface="Roboto Mono"/>
              </a:rPr>
              <a:t>program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glEnable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sz="1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GL_BLEND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glBlendFunc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sz="1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GL_SRC_ALPHA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GL_ONE_MINUS_SRC_ALPHA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glBindBuffer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GL_ARRAY_BUFFER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dirty="0" err="1">
                <a:solidFill>
                  <a:srgbClr val="CD65AD"/>
                </a:solidFill>
                <a:latin typeface="Roboto Mono"/>
                <a:ea typeface="Roboto Mono"/>
                <a:cs typeface="Roboto Mono"/>
                <a:sym typeface="Roboto Mono"/>
              </a:rPr>
              <a:t>vertexBuffer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glVertexAttribPointer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GL_FLOAT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GL_FALSE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dirty="0" err="1">
                <a:solidFill>
                  <a:srgbClr val="D2E3FC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glDrawArrays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GL_TRIANGLES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C914D-2A89-4B7C-9B53-FD3A935EEE6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CN"/>
              <a:t>OpenGL has heavy historical burden</a:t>
            </a:r>
            <a:endParaRPr lang="zh-CN" altLang="en-US"/>
          </a:p>
        </p:txBody>
      </p:sp>
      <p:sp>
        <p:nvSpPr>
          <p:cNvPr id="10" name="Google Shape;202;p36">
            <a:extLst>
              <a:ext uri="{FF2B5EF4-FFF2-40B4-BE49-F238E27FC236}">
                <a16:creationId xmlns:a16="http://schemas.microsoft.com/office/drawing/2014/main" id="{7C1CF993-5C79-48CA-91A1-E73E92B9B516}"/>
              </a:ext>
            </a:extLst>
          </p:cNvPr>
          <p:cNvSpPr txBox="1"/>
          <p:nvPr/>
        </p:nvSpPr>
        <p:spPr>
          <a:xfrm>
            <a:off x="13718035" y="11291909"/>
            <a:ext cx="7091151" cy="185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After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OpenGL 2.0 </a:t>
            </a:r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(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WebGL</a:t>
            </a:r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):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More Stages are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programmable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States are still tracked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separately</a:t>
            </a:r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 and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globally</a:t>
            </a:r>
            <a:endParaRPr lang="en-US" altLang="zh-CN" sz="2400" dirty="0">
              <a:solidFill>
                <a:schemeClr val="tx2"/>
              </a:solidFill>
              <a:latin typeface="Google Sans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2"/>
                </a:solidFill>
                <a:latin typeface="Google Sans" panose="020B0604020202020204" charset="0"/>
              </a:rPr>
              <a:t>GL calls still affect global states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at once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EA4335"/>
              </a:solidFill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55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/>
              <a:t>WebGL Issues</a:t>
            </a:r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title" idx="2"/>
          </p:nvPr>
        </p:nvSpPr>
        <p:spPr>
          <a:xfrm>
            <a:off x="1469576" y="3104203"/>
            <a:ext cx="21863200" cy="1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2400"/>
            </a:pPr>
            <a:r>
              <a:rPr lang="en-US"/>
              <a:t>It is hard for WebGL to move forward</a:t>
            </a:r>
            <a:endParaRPr/>
          </a:p>
        </p:txBody>
      </p:sp>
      <p:grpSp>
        <p:nvGrpSpPr>
          <p:cNvPr id="11" name="Google Shape;454;p39">
            <a:extLst>
              <a:ext uri="{FF2B5EF4-FFF2-40B4-BE49-F238E27FC236}">
                <a16:creationId xmlns:a16="http://schemas.microsoft.com/office/drawing/2014/main" id="{60A3FDAE-878B-417D-B3F4-388F48368769}"/>
              </a:ext>
            </a:extLst>
          </p:cNvPr>
          <p:cNvGrpSpPr/>
          <p:nvPr/>
        </p:nvGrpSpPr>
        <p:grpSpPr>
          <a:xfrm>
            <a:off x="2908709" y="5427021"/>
            <a:ext cx="20134125" cy="150820"/>
            <a:chOff x="-32" y="0"/>
            <a:chExt cx="9664072" cy="68102"/>
          </a:xfrm>
        </p:grpSpPr>
        <p:sp>
          <p:nvSpPr>
            <p:cNvPr id="12" name="Google Shape;455;p39">
              <a:extLst>
                <a:ext uri="{FF2B5EF4-FFF2-40B4-BE49-F238E27FC236}">
                  <a16:creationId xmlns:a16="http://schemas.microsoft.com/office/drawing/2014/main" id="{152881CA-953B-4D95-88A6-485CFD62C865}"/>
                </a:ext>
              </a:extLst>
            </p:cNvPr>
            <p:cNvSpPr/>
            <p:nvPr/>
          </p:nvSpPr>
          <p:spPr>
            <a:xfrm>
              <a:off x="6622" y="378"/>
              <a:ext cx="9648900" cy="6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56;p39">
              <a:extLst>
                <a:ext uri="{FF2B5EF4-FFF2-40B4-BE49-F238E27FC236}">
                  <a16:creationId xmlns:a16="http://schemas.microsoft.com/office/drawing/2014/main" id="{309DD324-CC54-424D-8BB1-28732DDFAC17}"/>
                </a:ext>
              </a:extLst>
            </p:cNvPr>
            <p:cNvSpPr/>
            <p:nvPr/>
          </p:nvSpPr>
          <p:spPr>
            <a:xfrm rot="5400000">
              <a:off x="287171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57;p39">
              <a:extLst>
                <a:ext uri="{FF2B5EF4-FFF2-40B4-BE49-F238E27FC236}">
                  <a16:creationId xmlns:a16="http://schemas.microsoft.com/office/drawing/2014/main" id="{433E8140-E88E-41D5-BE99-08F27E4B67CE}"/>
                </a:ext>
              </a:extLst>
            </p:cNvPr>
            <p:cNvSpPr/>
            <p:nvPr/>
          </p:nvSpPr>
          <p:spPr>
            <a:xfrm rot="5400000">
              <a:off x="267843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58;p39">
              <a:extLst>
                <a:ext uri="{FF2B5EF4-FFF2-40B4-BE49-F238E27FC236}">
                  <a16:creationId xmlns:a16="http://schemas.microsoft.com/office/drawing/2014/main" id="{52E488CD-8F6A-428F-9794-4E8AE71E4384}"/>
                </a:ext>
              </a:extLst>
            </p:cNvPr>
            <p:cNvSpPr/>
            <p:nvPr/>
          </p:nvSpPr>
          <p:spPr>
            <a:xfrm rot="5400000">
              <a:off x="24861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59;p39">
              <a:extLst>
                <a:ext uri="{FF2B5EF4-FFF2-40B4-BE49-F238E27FC236}">
                  <a16:creationId xmlns:a16="http://schemas.microsoft.com/office/drawing/2014/main" id="{73E6662E-9D36-400C-906F-88FC9AAD9C86}"/>
                </a:ext>
              </a:extLst>
            </p:cNvPr>
            <p:cNvSpPr/>
            <p:nvPr/>
          </p:nvSpPr>
          <p:spPr>
            <a:xfrm rot="5400000">
              <a:off x="229381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60;p39">
              <a:extLst>
                <a:ext uri="{FF2B5EF4-FFF2-40B4-BE49-F238E27FC236}">
                  <a16:creationId xmlns:a16="http://schemas.microsoft.com/office/drawing/2014/main" id="{B67730F2-5A99-4E13-AC2B-016F25AF061A}"/>
                </a:ext>
              </a:extLst>
            </p:cNvPr>
            <p:cNvSpPr/>
            <p:nvPr/>
          </p:nvSpPr>
          <p:spPr>
            <a:xfrm rot="5400000">
              <a:off x="21014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461;p39">
              <a:extLst>
                <a:ext uri="{FF2B5EF4-FFF2-40B4-BE49-F238E27FC236}">
                  <a16:creationId xmlns:a16="http://schemas.microsoft.com/office/drawing/2014/main" id="{46508F59-E387-4C45-A09D-EBC88A16BDB6}"/>
                </a:ext>
              </a:extLst>
            </p:cNvPr>
            <p:cNvSpPr/>
            <p:nvPr/>
          </p:nvSpPr>
          <p:spPr>
            <a:xfrm rot="5400000">
              <a:off x="210139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62;p39">
              <a:extLst>
                <a:ext uri="{FF2B5EF4-FFF2-40B4-BE49-F238E27FC236}">
                  <a16:creationId xmlns:a16="http://schemas.microsoft.com/office/drawing/2014/main" id="{2AF691A5-FCD3-497C-A540-DA5A4A475BC0}"/>
                </a:ext>
              </a:extLst>
            </p:cNvPr>
            <p:cNvSpPr/>
            <p:nvPr/>
          </p:nvSpPr>
          <p:spPr>
            <a:xfrm rot="5400000">
              <a:off x="1908120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463;p39">
              <a:extLst>
                <a:ext uri="{FF2B5EF4-FFF2-40B4-BE49-F238E27FC236}">
                  <a16:creationId xmlns:a16="http://schemas.microsoft.com/office/drawing/2014/main" id="{55B6B9F4-7432-43DF-B9FB-00701C5B3920}"/>
                </a:ext>
              </a:extLst>
            </p:cNvPr>
            <p:cNvSpPr/>
            <p:nvPr/>
          </p:nvSpPr>
          <p:spPr>
            <a:xfrm rot="5400000">
              <a:off x="17157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64;p39">
              <a:extLst>
                <a:ext uri="{FF2B5EF4-FFF2-40B4-BE49-F238E27FC236}">
                  <a16:creationId xmlns:a16="http://schemas.microsoft.com/office/drawing/2014/main" id="{5E9C7908-32ED-4677-8249-131F7F4B4516}"/>
                </a:ext>
              </a:extLst>
            </p:cNvPr>
            <p:cNvSpPr/>
            <p:nvPr/>
          </p:nvSpPr>
          <p:spPr>
            <a:xfrm rot="5400000">
              <a:off x="1523499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465;p39">
              <a:extLst>
                <a:ext uri="{FF2B5EF4-FFF2-40B4-BE49-F238E27FC236}">
                  <a16:creationId xmlns:a16="http://schemas.microsoft.com/office/drawing/2014/main" id="{2F15DD12-8E8C-4EB5-82E6-EC337B5FD1FD}"/>
                </a:ext>
              </a:extLst>
            </p:cNvPr>
            <p:cNvSpPr/>
            <p:nvPr/>
          </p:nvSpPr>
          <p:spPr>
            <a:xfrm rot="5400000">
              <a:off x="133116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66;p39">
              <a:extLst>
                <a:ext uri="{FF2B5EF4-FFF2-40B4-BE49-F238E27FC236}">
                  <a16:creationId xmlns:a16="http://schemas.microsoft.com/office/drawing/2014/main" id="{87F0E32B-C325-4AF9-930F-686091C533A3}"/>
                </a:ext>
              </a:extLst>
            </p:cNvPr>
            <p:cNvSpPr/>
            <p:nvPr/>
          </p:nvSpPr>
          <p:spPr>
            <a:xfrm rot="5400000">
              <a:off x="11378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467;p39">
              <a:extLst>
                <a:ext uri="{FF2B5EF4-FFF2-40B4-BE49-F238E27FC236}">
                  <a16:creationId xmlns:a16="http://schemas.microsoft.com/office/drawing/2014/main" id="{A6D12782-AB5C-44A7-8AB9-3A186184AE3C}"/>
                </a:ext>
              </a:extLst>
            </p:cNvPr>
            <p:cNvSpPr/>
            <p:nvPr/>
          </p:nvSpPr>
          <p:spPr>
            <a:xfrm rot="5400000">
              <a:off x="945472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468;p39">
              <a:extLst>
                <a:ext uri="{FF2B5EF4-FFF2-40B4-BE49-F238E27FC236}">
                  <a16:creationId xmlns:a16="http://schemas.microsoft.com/office/drawing/2014/main" id="{DD63B0F2-0D06-483F-9412-A7C41A76B801}"/>
                </a:ext>
              </a:extLst>
            </p:cNvPr>
            <p:cNvSpPr/>
            <p:nvPr/>
          </p:nvSpPr>
          <p:spPr>
            <a:xfrm rot="5400000">
              <a:off x="7531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469;p39">
              <a:extLst>
                <a:ext uri="{FF2B5EF4-FFF2-40B4-BE49-F238E27FC236}">
                  <a16:creationId xmlns:a16="http://schemas.microsoft.com/office/drawing/2014/main" id="{214D25A5-167E-41B8-8A09-D6BD65D7AE6E}"/>
                </a:ext>
              </a:extLst>
            </p:cNvPr>
            <p:cNvSpPr/>
            <p:nvPr/>
          </p:nvSpPr>
          <p:spPr>
            <a:xfrm rot="5400000">
              <a:off x="560851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70;p39">
              <a:extLst>
                <a:ext uri="{FF2B5EF4-FFF2-40B4-BE49-F238E27FC236}">
                  <a16:creationId xmlns:a16="http://schemas.microsoft.com/office/drawing/2014/main" id="{B864B3F4-0BAE-4ECC-B256-2A4E82CC50CE}"/>
                </a:ext>
              </a:extLst>
            </p:cNvPr>
            <p:cNvSpPr/>
            <p:nvPr/>
          </p:nvSpPr>
          <p:spPr>
            <a:xfrm rot="5400000">
              <a:off x="56076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71;p39">
              <a:extLst>
                <a:ext uri="{FF2B5EF4-FFF2-40B4-BE49-F238E27FC236}">
                  <a16:creationId xmlns:a16="http://schemas.microsoft.com/office/drawing/2014/main" id="{CE235F81-432E-4909-B40E-4FD0BA65D124}"/>
                </a:ext>
              </a:extLst>
            </p:cNvPr>
            <p:cNvSpPr/>
            <p:nvPr/>
          </p:nvSpPr>
          <p:spPr>
            <a:xfrm rot="5400000">
              <a:off x="3674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72;p39">
              <a:extLst>
                <a:ext uri="{FF2B5EF4-FFF2-40B4-BE49-F238E27FC236}">
                  <a16:creationId xmlns:a16="http://schemas.microsoft.com/office/drawing/2014/main" id="{48E3C145-01FA-479B-AAC0-4D71D1D2FADF}"/>
                </a:ext>
              </a:extLst>
            </p:cNvPr>
            <p:cNvSpPr/>
            <p:nvPr/>
          </p:nvSpPr>
          <p:spPr>
            <a:xfrm rot="5400000">
              <a:off x="17515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73;p39">
              <a:extLst>
                <a:ext uri="{FF2B5EF4-FFF2-40B4-BE49-F238E27FC236}">
                  <a16:creationId xmlns:a16="http://schemas.microsoft.com/office/drawing/2014/main" id="{C15A36FD-B52D-4C4B-99BD-FA91ADA74FC7}"/>
                </a:ext>
              </a:extLst>
            </p:cNvPr>
            <p:cNvSpPr/>
            <p:nvPr/>
          </p:nvSpPr>
          <p:spPr>
            <a:xfrm rot="5400000">
              <a:off x="-17132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474;p39">
              <a:extLst>
                <a:ext uri="{FF2B5EF4-FFF2-40B4-BE49-F238E27FC236}">
                  <a16:creationId xmlns:a16="http://schemas.microsoft.com/office/drawing/2014/main" id="{E720C320-6550-4914-ADD3-C1217828EEB5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475;p39">
              <a:extLst>
                <a:ext uri="{FF2B5EF4-FFF2-40B4-BE49-F238E27FC236}">
                  <a16:creationId xmlns:a16="http://schemas.microsoft.com/office/drawing/2014/main" id="{DB51ABDE-C8D4-4DA7-B509-A8C3B8A72C1A}"/>
                </a:ext>
              </a:extLst>
            </p:cNvPr>
            <p:cNvSpPr/>
            <p:nvPr/>
          </p:nvSpPr>
          <p:spPr>
            <a:xfrm rot="5400000">
              <a:off x="556728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76;p39">
              <a:extLst>
                <a:ext uri="{FF2B5EF4-FFF2-40B4-BE49-F238E27FC236}">
                  <a16:creationId xmlns:a16="http://schemas.microsoft.com/office/drawing/2014/main" id="{EB0FC4E4-9210-4CED-8A52-FA569E60A329}"/>
                </a:ext>
              </a:extLst>
            </p:cNvPr>
            <p:cNvSpPr/>
            <p:nvPr/>
          </p:nvSpPr>
          <p:spPr>
            <a:xfrm rot="5400000">
              <a:off x="53749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77;p39">
              <a:extLst>
                <a:ext uri="{FF2B5EF4-FFF2-40B4-BE49-F238E27FC236}">
                  <a16:creationId xmlns:a16="http://schemas.microsoft.com/office/drawing/2014/main" id="{30B4438B-B3F1-4B7D-8873-01191387C234}"/>
                </a:ext>
              </a:extLst>
            </p:cNvPr>
            <p:cNvSpPr/>
            <p:nvPr/>
          </p:nvSpPr>
          <p:spPr>
            <a:xfrm rot="5400000">
              <a:off x="518266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478;p39">
              <a:extLst>
                <a:ext uri="{FF2B5EF4-FFF2-40B4-BE49-F238E27FC236}">
                  <a16:creationId xmlns:a16="http://schemas.microsoft.com/office/drawing/2014/main" id="{77FBC7FC-A606-4B5F-A39D-69652E53DA37}"/>
                </a:ext>
              </a:extLst>
            </p:cNvPr>
            <p:cNvSpPr/>
            <p:nvPr/>
          </p:nvSpPr>
          <p:spPr>
            <a:xfrm rot="5400000">
              <a:off x="49903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79;p39">
              <a:extLst>
                <a:ext uri="{FF2B5EF4-FFF2-40B4-BE49-F238E27FC236}">
                  <a16:creationId xmlns:a16="http://schemas.microsoft.com/office/drawing/2014/main" id="{92C53B4C-966D-4BED-9589-26A47C136362}"/>
                </a:ext>
              </a:extLst>
            </p:cNvPr>
            <p:cNvSpPr/>
            <p:nvPr/>
          </p:nvSpPr>
          <p:spPr>
            <a:xfrm rot="5400000">
              <a:off x="499024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80;p39">
              <a:extLst>
                <a:ext uri="{FF2B5EF4-FFF2-40B4-BE49-F238E27FC236}">
                  <a16:creationId xmlns:a16="http://schemas.microsoft.com/office/drawing/2014/main" id="{2D566606-E6C6-4D97-859C-D2B4FE200982}"/>
                </a:ext>
              </a:extLst>
            </p:cNvPr>
            <p:cNvSpPr/>
            <p:nvPr/>
          </p:nvSpPr>
          <p:spPr>
            <a:xfrm rot="5400000">
              <a:off x="47969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81;p39">
              <a:extLst>
                <a:ext uri="{FF2B5EF4-FFF2-40B4-BE49-F238E27FC236}">
                  <a16:creationId xmlns:a16="http://schemas.microsoft.com/office/drawing/2014/main" id="{B7323C17-00AC-4766-A80A-70C152A96555}"/>
                </a:ext>
              </a:extLst>
            </p:cNvPr>
            <p:cNvSpPr/>
            <p:nvPr/>
          </p:nvSpPr>
          <p:spPr>
            <a:xfrm rot="5400000">
              <a:off x="46046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82;p39">
              <a:extLst>
                <a:ext uri="{FF2B5EF4-FFF2-40B4-BE49-F238E27FC236}">
                  <a16:creationId xmlns:a16="http://schemas.microsoft.com/office/drawing/2014/main" id="{BE17E6CC-132A-437F-8817-9DD1E98CDF34}"/>
                </a:ext>
              </a:extLst>
            </p:cNvPr>
            <p:cNvSpPr/>
            <p:nvPr/>
          </p:nvSpPr>
          <p:spPr>
            <a:xfrm rot="5400000">
              <a:off x="44123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83;p39">
              <a:extLst>
                <a:ext uri="{FF2B5EF4-FFF2-40B4-BE49-F238E27FC236}">
                  <a16:creationId xmlns:a16="http://schemas.microsoft.com/office/drawing/2014/main" id="{5B8564CC-1E3F-4715-93E5-760978A46CFC}"/>
                </a:ext>
              </a:extLst>
            </p:cNvPr>
            <p:cNvSpPr/>
            <p:nvPr/>
          </p:nvSpPr>
          <p:spPr>
            <a:xfrm rot="5400000">
              <a:off x="42200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84;p39">
              <a:extLst>
                <a:ext uri="{FF2B5EF4-FFF2-40B4-BE49-F238E27FC236}">
                  <a16:creationId xmlns:a16="http://schemas.microsoft.com/office/drawing/2014/main" id="{AF9C15A4-29EB-49C8-A084-B23F677D668C}"/>
                </a:ext>
              </a:extLst>
            </p:cNvPr>
            <p:cNvSpPr/>
            <p:nvPr/>
          </p:nvSpPr>
          <p:spPr>
            <a:xfrm rot="5400000">
              <a:off x="40266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85;p39">
              <a:extLst>
                <a:ext uri="{FF2B5EF4-FFF2-40B4-BE49-F238E27FC236}">
                  <a16:creationId xmlns:a16="http://schemas.microsoft.com/office/drawing/2014/main" id="{21139B43-ED04-4356-B06C-A351FFDB178F}"/>
                </a:ext>
              </a:extLst>
            </p:cNvPr>
            <p:cNvSpPr/>
            <p:nvPr/>
          </p:nvSpPr>
          <p:spPr>
            <a:xfrm rot="5400000">
              <a:off x="383431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86;p39">
              <a:extLst>
                <a:ext uri="{FF2B5EF4-FFF2-40B4-BE49-F238E27FC236}">
                  <a16:creationId xmlns:a16="http://schemas.microsoft.com/office/drawing/2014/main" id="{1DDE5054-3E9E-42FF-9AB6-9DD19F408760}"/>
                </a:ext>
              </a:extLst>
            </p:cNvPr>
            <p:cNvSpPr/>
            <p:nvPr/>
          </p:nvSpPr>
          <p:spPr>
            <a:xfrm rot="5400000">
              <a:off x="36420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87;p39">
              <a:extLst>
                <a:ext uri="{FF2B5EF4-FFF2-40B4-BE49-F238E27FC236}">
                  <a16:creationId xmlns:a16="http://schemas.microsoft.com/office/drawing/2014/main" id="{578D7D93-AA83-47DD-A6DC-950DC2950EF8}"/>
                </a:ext>
              </a:extLst>
            </p:cNvPr>
            <p:cNvSpPr/>
            <p:nvPr/>
          </p:nvSpPr>
          <p:spPr>
            <a:xfrm rot="5400000">
              <a:off x="34496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88;p39">
              <a:extLst>
                <a:ext uri="{FF2B5EF4-FFF2-40B4-BE49-F238E27FC236}">
                  <a16:creationId xmlns:a16="http://schemas.microsoft.com/office/drawing/2014/main" id="{2EF6F479-0F6F-4055-A988-A6683A827C0C}"/>
                </a:ext>
              </a:extLst>
            </p:cNvPr>
            <p:cNvSpPr/>
            <p:nvPr/>
          </p:nvSpPr>
          <p:spPr>
            <a:xfrm rot="5400000">
              <a:off x="344961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89;p39">
              <a:extLst>
                <a:ext uri="{FF2B5EF4-FFF2-40B4-BE49-F238E27FC236}">
                  <a16:creationId xmlns:a16="http://schemas.microsoft.com/office/drawing/2014/main" id="{4EE69A28-87A5-459B-A5CC-990A64872AB5}"/>
                </a:ext>
              </a:extLst>
            </p:cNvPr>
            <p:cNvSpPr/>
            <p:nvPr/>
          </p:nvSpPr>
          <p:spPr>
            <a:xfrm rot="5400000">
              <a:off x="32563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90;p39">
              <a:extLst>
                <a:ext uri="{FF2B5EF4-FFF2-40B4-BE49-F238E27FC236}">
                  <a16:creationId xmlns:a16="http://schemas.microsoft.com/office/drawing/2014/main" id="{27C66E8A-0033-4491-829E-2F49FB4DFF02}"/>
                </a:ext>
              </a:extLst>
            </p:cNvPr>
            <p:cNvSpPr/>
            <p:nvPr/>
          </p:nvSpPr>
          <p:spPr>
            <a:xfrm rot="5400000">
              <a:off x="30640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91;p39">
              <a:extLst>
                <a:ext uri="{FF2B5EF4-FFF2-40B4-BE49-F238E27FC236}">
                  <a16:creationId xmlns:a16="http://schemas.microsoft.com/office/drawing/2014/main" id="{A7EE3D1A-6B42-4926-82F8-990018035103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2;p39">
              <a:extLst>
                <a:ext uri="{FF2B5EF4-FFF2-40B4-BE49-F238E27FC236}">
                  <a16:creationId xmlns:a16="http://schemas.microsoft.com/office/drawing/2014/main" id="{4A1530E1-63B7-4C50-8AD6-381B5D01E38F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493;p39">
              <a:extLst>
                <a:ext uri="{FF2B5EF4-FFF2-40B4-BE49-F238E27FC236}">
                  <a16:creationId xmlns:a16="http://schemas.microsoft.com/office/drawing/2014/main" id="{A2BFBB2D-1F9C-4036-80FE-2ADC569D2CE3}"/>
                </a:ext>
              </a:extLst>
            </p:cNvPr>
            <p:cNvSpPr/>
            <p:nvPr/>
          </p:nvSpPr>
          <p:spPr>
            <a:xfrm rot="5400000">
              <a:off x="749352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494;p39">
              <a:extLst>
                <a:ext uri="{FF2B5EF4-FFF2-40B4-BE49-F238E27FC236}">
                  <a16:creationId xmlns:a16="http://schemas.microsoft.com/office/drawing/2014/main" id="{B6CD6491-8B78-47E8-8504-73B583292C1B}"/>
                </a:ext>
              </a:extLst>
            </p:cNvPr>
            <p:cNvSpPr/>
            <p:nvPr/>
          </p:nvSpPr>
          <p:spPr>
            <a:xfrm rot="5400000">
              <a:off x="730119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495;p39">
              <a:extLst>
                <a:ext uri="{FF2B5EF4-FFF2-40B4-BE49-F238E27FC236}">
                  <a16:creationId xmlns:a16="http://schemas.microsoft.com/office/drawing/2014/main" id="{A6E6440D-67BD-4390-BB13-8CF84781DB82}"/>
                </a:ext>
              </a:extLst>
            </p:cNvPr>
            <p:cNvSpPr/>
            <p:nvPr/>
          </p:nvSpPr>
          <p:spPr>
            <a:xfrm rot="5400000">
              <a:off x="710890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96;p39">
              <a:extLst>
                <a:ext uri="{FF2B5EF4-FFF2-40B4-BE49-F238E27FC236}">
                  <a16:creationId xmlns:a16="http://schemas.microsoft.com/office/drawing/2014/main" id="{7F9889F1-A709-44C8-A349-EE9AA42C4B44}"/>
                </a:ext>
              </a:extLst>
            </p:cNvPr>
            <p:cNvSpPr/>
            <p:nvPr/>
          </p:nvSpPr>
          <p:spPr>
            <a:xfrm rot="5400000">
              <a:off x="69165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497;p39">
              <a:extLst>
                <a:ext uri="{FF2B5EF4-FFF2-40B4-BE49-F238E27FC236}">
                  <a16:creationId xmlns:a16="http://schemas.microsoft.com/office/drawing/2014/main" id="{B8E5C1C7-E1B3-49CA-B1CC-3F162050F978}"/>
                </a:ext>
              </a:extLst>
            </p:cNvPr>
            <p:cNvSpPr/>
            <p:nvPr/>
          </p:nvSpPr>
          <p:spPr>
            <a:xfrm rot="5400000">
              <a:off x="691648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498;p39">
              <a:extLst>
                <a:ext uri="{FF2B5EF4-FFF2-40B4-BE49-F238E27FC236}">
                  <a16:creationId xmlns:a16="http://schemas.microsoft.com/office/drawing/2014/main" id="{37B1CB1D-B381-4C4B-B013-29F7C0AF5B61}"/>
                </a:ext>
              </a:extLst>
            </p:cNvPr>
            <p:cNvSpPr/>
            <p:nvPr/>
          </p:nvSpPr>
          <p:spPr>
            <a:xfrm rot="5400000">
              <a:off x="67232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99;p39">
              <a:extLst>
                <a:ext uri="{FF2B5EF4-FFF2-40B4-BE49-F238E27FC236}">
                  <a16:creationId xmlns:a16="http://schemas.microsoft.com/office/drawing/2014/main" id="{F7570873-15BF-49FB-AB0A-F20F2E3EF582}"/>
                </a:ext>
              </a:extLst>
            </p:cNvPr>
            <p:cNvSpPr/>
            <p:nvPr/>
          </p:nvSpPr>
          <p:spPr>
            <a:xfrm rot="5400000">
              <a:off x="65308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00;p39">
              <a:extLst>
                <a:ext uri="{FF2B5EF4-FFF2-40B4-BE49-F238E27FC236}">
                  <a16:creationId xmlns:a16="http://schemas.microsoft.com/office/drawing/2014/main" id="{5212D779-B5CC-4617-83F1-4B65FFFF86B8}"/>
                </a:ext>
              </a:extLst>
            </p:cNvPr>
            <p:cNvSpPr/>
            <p:nvPr/>
          </p:nvSpPr>
          <p:spPr>
            <a:xfrm rot="5400000">
              <a:off x="63385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01;p39">
              <a:extLst>
                <a:ext uri="{FF2B5EF4-FFF2-40B4-BE49-F238E27FC236}">
                  <a16:creationId xmlns:a16="http://schemas.microsoft.com/office/drawing/2014/main" id="{D4CD9084-BEDB-4F84-BBFC-E99494DA1065}"/>
                </a:ext>
              </a:extLst>
            </p:cNvPr>
            <p:cNvSpPr/>
            <p:nvPr/>
          </p:nvSpPr>
          <p:spPr>
            <a:xfrm rot="5400000">
              <a:off x="61462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02;p39">
              <a:extLst>
                <a:ext uri="{FF2B5EF4-FFF2-40B4-BE49-F238E27FC236}">
                  <a16:creationId xmlns:a16="http://schemas.microsoft.com/office/drawing/2014/main" id="{6C982483-8221-4DAF-BCD2-6B7B79091DB6}"/>
                </a:ext>
              </a:extLst>
            </p:cNvPr>
            <p:cNvSpPr/>
            <p:nvPr/>
          </p:nvSpPr>
          <p:spPr>
            <a:xfrm rot="5400000">
              <a:off x="595289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03;p39">
              <a:extLst>
                <a:ext uri="{FF2B5EF4-FFF2-40B4-BE49-F238E27FC236}">
                  <a16:creationId xmlns:a16="http://schemas.microsoft.com/office/drawing/2014/main" id="{DC695C97-12EC-4237-AEE9-D1AA897B2EEC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04;p39">
              <a:extLst>
                <a:ext uri="{FF2B5EF4-FFF2-40B4-BE49-F238E27FC236}">
                  <a16:creationId xmlns:a16="http://schemas.microsoft.com/office/drawing/2014/main" id="{3EBF2394-9FA7-4397-B16A-6236952706BA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05;p39">
              <a:extLst>
                <a:ext uri="{FF2B5EF4-FFF2-40B4-BE49-F238E27FC236}">
                  <a16:creationId xmlns:a16="http://schemas.microsoft.com/office/drawing/2014/main" id="{E0F1553B-ADD6-4DD9-BA63-78D15692D545}"/>
                </a:ext>
              </a:extLst>
            </p:cNvPr>
            <p:cNvSpPr/>
            <p:nvPr/>
          </p:nvSpPr>
          <p:spPr>
            <a:xfrm rot="5400000">
              <a:off x="9613040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06;p39">
              <a:extLst>
                <a:ext uri="{FF2B5EF4-FFF2-40B4-BE49-F238E27FC236}">
                  <a16:creationId xmlns:a16="http://schemas.microsoft.com/office/drawing/2014/main" id="{991F74A5-526F-467F-ABD4-6911876E40F4}"/>
                </a:ext>
              </a:extLst>
            </p:cNvPr>
            <p:cNvSpPr/>
            <p:nvPr/>
          </p:nvSpPr>
          <p:spPr>
            <a:xfrm rot="5400000">
              <a:off x="941976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07;p39">
              <a:extLst>
                <a:ext uri="{FF2B5EF4-FFF2-40B4-BE49-F238E27FC236}">
                  <a16:creationId xmlns:a16="http://schemas.microsoft.com/office/drawing/2014/main" id="{C36AE420-4BD8-47BB-8F3B-55941C33D338}"/>
                </a:ext>
              </a:extLst>
            </p:cNvPr>
            <p:cNvSpPr/>
            <p:nvPr/>
          </p:nvSpPr>
          <p:spPr>
            <a:xfrm rot="5400000">
              <a:off x="922743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08;p39">
              <a:extLst>
                <a:ext uri="{FF2B5EF4-FFF2-40B4-BE49-F238E27FC236}">
                  <a16:creationId xmlns:a16="http://schemas.microsoft.com/office/drawing/2014/main" id="{CECC1D78-FB5F-49F3-801D-3246A0718FB9}"/>
                </a:ext>
              </a:extLst>
            </p:cNvPr>
            <p:cNvSpPr/>
            <p:nvPr/>
          </p:nvSpPr>
          <p:spPr>
            <a:xfrm rot="5400000">
              <a:off x="903514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09;p39">
              <a:extLst>
                <a:ext uri="{FF2B5EF4-FFF2-40B4-BE49-F238E27FC236}">
                  <a16:creationId xmlns:a16="http://schemas.microsoft.com/office/drawing/2014/main" id="{79BB3152-FF22-49A1-94F2-E1DAB6C84C32}"/>
                </a:ext>
              </a:extLst>
            </p:cNvPr>
            <p:cNvSpPr/>
            <p:nvPr/>
          </p:nvSpPr>
          <p:spPr>
            <a:xfrm rot="5400000">
              <a:off x="884281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10;p39">
              <a:extLst>
                <a:ext uri="{FF2B5EF4-FFF2-40B4-BE49-F238E27FC236}">
                  <a16:creationId xmlns:a16="http://schemas.microsoft.com/office/drawing/2014/main" id="{E9F7B8D6-D300-4A5D-96E5-CD8F99922AFE}"/>
                </a:ext>
              </a:extLst>
            </p:cNvPr>
            <p:cNvSpPr/>
            <p:nvPr/>
          </p:nvSpPr>
          <p:spPr>
            <a:xfrm rot="5400000">
              <a:off x="884272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11;p39">
              <a:extLst>
                <a:ext uri="{FF2B5EF4-FFF2-40B4-BE49-F238E27FC236}">
                  <a16:creationId xmlns:a16="http://schemas.microsoft.com/office/drawing/2014/main" id="{3B6AC535-B4BD-45C5-99F7-6731494BC52B}"/>
                </a:ext>
              </a:extLst>
            </p:cNvPr>
            <p:cNvSpPr/>
            <p:nvPr/>
          </p:nvSpPr>
          <p:spPr>
            <a:xfrm rot="5400000">
              <a:off x="86494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12;p39">
              <a:extLst>
                <a:ext uri="{FF2B5EF4-FFF2-40B4-BE49-F238E27FC236}">
                  <a16:creationId xmlns:a16="http://schemas.microsoft.com/office/drawing/2014/main" id="{CA40E6CC-6925-4A7D-8BED-0C4BC2857A16}"/>
                </a:ext>
              </a:extLst>
            </p:cNvPr>
            <p:cNvSpPr/>
            <p:nvPr/>
          </p:nvSpPr>
          <p:spPr>
            <a:xfrm rot="5400000">
              <a:off x="8457115" y="17102"/>
              <a:ext cx="68100" cy="3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13;p39">
              <a:extLst>
                <a:ext uri="{FF2B5EF4-FFF2-40B4-BE49-F238E27FC236}">
                  <a16:creationId xmlns:a16="http://schemas.microsoft.com/office/drawing/2014/main" id="{5ECF9818-9972-4D08-8FB7-2065E8D639EA}"/>
                </a:ext>
              </a:extLst>
            </p:cNvPr>
            <p:cNvSpPr/>
            <p:nvPr/>
          </p:nvSpPr>
          <p:spPr>
            <a:xfrm rot="5400000">
              <a:off x="826482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14;p39">
              <a:extLst>
                <a:ext uri="{FF2B5EF4-FFF2-40B4-BE49-F238E27FC236}">
                  <a16:creationId xmlns:a16="http://schemas.microsoft.com/office/drawing/2014/main" id="{0F46966B-02B9-4E77-9E20-6D967719B40A}"/>
                </a:ext>
              </a:extLst>
            </p:cNvPr>
            <p:cNvSpPr/>
            <p:nvPr/>
          </p:nvSpPr>
          <p:spPr>
            <a:xfrm rot="5400000">
              <a:off x="80724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15;p39">
              <a:extLst>
                <a:ext uri="{FF2B5EF4-FFF2-40B4-BE49-F238E27FC236}">
                  <a16:creationId xmlns:a16="http://schemas.microsoft.com/office/drawing/2014/main" id="{1570E0D6-51CC-4287-B3EF-0722A93F0F29}"/>
                </a:ext>
              </a:extLst>
            </p:cNvPr>
            <p:cNvSpPr/>
            <p:nvPr/>
          </p:nvSpPr>
          <p:spPr>
            <a:xfrm rot="5400000">
              <a:off x="78791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16;p39">
              <a:extLst>
                <a:ext uri="{FF2B5EF4-FFF2-40B4-BE49-F238E27FC236}">
                  <a16:creationId xmlns:a16="http://schemas.microsoft.com/office/drawing/2014/main" id="{35C96491-B63A-4E38-BC21-F9ABF39D97E6}"/>
                </a:ext>
              </a:extLst>
            </p:cNvPr>
            <p:cNvSpPr/>
            <p:nvPr/>
          </p:nvSpPr>
          <p:spPr>
            <a:xfrm rot="5400000">
              <a:off x="29647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17;p39">
              <a:extLst>
                <a:ext uri="{FF2B5EF4-FFF2-40B4-BE49-F238E27FC236}">
                  <a16:creationId xmlns:a16="http://schemas.microsoft.com/office/drawing/2014/main" id="{F9F55D78-986D-4ADF-B0CF-A6C6DBECFE6D}"/>
                </a:ext>
              </a:extLst>
            </p:cNvPr>
            <p:cNvSpPr/>
            <p:nvPr/>
          </p:nvSpPr>
          <p:spPr>
            <a:xfrm rot="5400000">
              <a:off x="277152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518;p39">
              <a:extLst>
                <a:ext uri="{FF2B5EF4-FFF2-40B4-BE49-F238E27FC236}">
                  <a16:creationId xmlns:a16="http://schemas.microsoft.com/office/drawing/2014/main" id="{B3152CC1-B9BE-4AAF-83FF-2299F1FD3F0A}"/>
                </a:ext>
              </a:extLst>
            </p:cNvPr>
            <p:cNvSpPr/>
            <p:nvPr/>
          </p:nvSpPr>
          <p:spPr>
            <a:xfrm rot="5400000">
              <a:off x="25791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519;p39">
              <a:extLst>
                <a:ext uri="{FF2B5EF4-FFF2-40B4-BE49-F238E27FC236}">
                  <a16:creationId xmlns:a16="http://schemas.microsoft.com/office/drawing/2014/main" id="{EABF1502-E808-4936-A7D5-7D72C25CE52E}"/>
                </a:ext>
              </a:extLst>
            </p:cNvPr>
            <p:cNvSpPr/>
            <p:nvPr/>
          </p:nvSpPr>
          <p:spPr>
            <a:xfrm rot="5400000">
              <a:off x="23868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520;p39">
              <a:extLst>
                <a:ext uri="{FF2B5EF4-FFF2-40B4-BE49-F238E27FC236}">
                  <a16:creationId xmlns:a16="http://schemas.microsoft.com/office/drawing/2014/main" id="{4FC0E0DE-1286-4438-9D71-DF3F90DC6517}"/>
                </a:ext>
              </a:extLst>
            </p:cNvPr>
            <p:cNvSpPr/>
            <p:nvPr/>
          </p:nvSpPr>
          <p:spPr>
            <a:xfrm rot="5400000">
              <a:off x="21945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521;p39">
              <a:extLst>
                <a:ext uri="{FF2B5EF4-FFF2-40B4-BE49-F238E27FC236}">
                  <a16:creationId xmlns:a16="http://schemas.microsoft.com/office/drawing/2014/main" id="{51693F7F-AE8A-4494-8645-49CF8CBE0065}"/>
                </a:ext>
              </a:extLst>
            </p:cNvPr>
            <p:cNvSpPr/>
            <p:nvPr/>
          </p:nvSpPr>
          <p:spPr>
            <a:xfrm rot="5400000">
              <a:off x="21944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522;p39">
              <a:extLst>
                <a:ext uri="{FF2B5EF4-FFF2-40B4-BE49-F238E27FC236}">
                  <a16:creationId xmlns:a16="http://schemas.microsoft.com/office/drawing/2014/main" id="{2D7A855C-AD65-4884-A365-F98EC8357E9A}"/>
                </a:ext>
              </a:extLst>
            </p:cNvPr>
            <p:cNvSpPr/>
            <p:nvPr/>
          </p:nvSpPr>
          <p:spPr>
            <a:xfrm rot="5400000">
              <a:off x="200120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523;p39">
              <a:extLst>
                <a:ext uri="{FF2B5EF4-FFF2-40B4-BE49-F238E27FC236}">
                  <a16:creationId xmlns:a16="http://schemas.microsoft.com/office/drawing/2014/main" id="{ED624186-FFB1-4850-B3CC-7FCE43EB8C9E}"/>
                </a:ext>
              </a:extLst>
            </p:cNvPr>
            <p:cNvSpPr/>
            <p:nvPr/>
          </p:nvSpPr>
          <p:spPr>
            <a:xfrm rot="5400000">
              <a:off x="18088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524;p39">
              <a:extLst>
                <a:ext uri="{FF2B5EF4-FFF2-40B4-BE49-F238E27FC236}">
                  <a16:creationId xmlns:a16="http://schemas.microsoft.com/office/drawing/2014/main" id="{CC162E17-64F2-4B87-85B0-4BF68A628776}"/>
                </a:ext>
              </a:extLst>
            </p:cNvPr>
            <p:cNvSpPr/>
            <p:nvPr/>
          </p:nvSpPr>
          <p:spPr>
            <a:xfrm rot="5400000">
              <a:off x="161658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525;p39">
              <a:extLst>
                <a:ext uri="{FF2B5EF4-FFF2-40B4-BE49-F238E27FC236}">
                  <a16:creationId xmlns:a16="http://schemas.microsoft.com/office/drawing/2014/main" id="{5FE090A4-B95D-4CAB-92AE-9B2208B75EFB}"/>
                </a:ext>
              </a:extLst>
            </p:cNvPr>
            <p:cNvSpPr/>
            <p:nvPr/>
          </p:nvSpPr>
          <p:spPr>
            <a:xfrm rot="5400000">
              <a:off x="142425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526;p39">
              <a:extLst>
                <a:ext uri="{FF2B5EF4-FFF2-40B4-BE49-F238E27FC236}">
                  <a16:creationId xmlns:a16="http://schemas.microsoft.com/office/drawing/2014/main" id="{76291BDB-2D97-4BD6-B809-30EBFE740D99}"/>
                </a:ext>
              </a:extLst>
            </p:cNvPr>
            <p:cNvSpPr/>
            <p:nvPr/>
          </p:nvSpPr>
          <p:spPr>
            <a:xfrm rot="5400000">
              <a:off x="12308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527;p39">
              <a:extLst>
                <a:ext uri="{FF2B5EF4-FFF2-40B4-BE49-F238E27FC236}">
                  <a16:creationId xmlns:a16="http://schemas.microsoft.com/office/drawing/2014/main" id="{EFECBEFD-29B8-4B38-9D00-FBD1F8DB837D}"/>
                </a:ext>
              </a:extLst>
            </p:cNvPr>
            <p:cNvSpPr/>
            <p:nvPr/>
          </p:nvSpPr>
          <p:spPr>
            <a:xfrm rot="5400000">
              <a:off x="103855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528;p39">
              <a:extLst>
                <a:ext uri="{FF2B5EF4-FFF2-40B4-BE49-F238E27FC236}">
                  <a16:creationId xmlns:a16="http://schemas.microsoft.com/office/drawing/2014/main" id="{DCA7D137-6C7C-4609-BC8D-98DEAD036F15}"/>
                </a:ext>
              </a:extLst>
            </p:cNvPr>
            <p:cNvSpPr/>
            <p:nvPr/>
          </p:nvSpPr>
          <p:spPr>
            <a:xfrm rot="5400000">
              <a:off x="84626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529;p39">
              <a:extLst>
                <a:ext uri="{FF2B5EF4-FFF2-40B4-BE49-F238E27FC236}">
                  <a16:creationId xmlns:a16="http://schemas.microsoft.com/office/drawing/2014/main" id="{48552C76-4371-426B-AB53-FE9369FC0A33}"/>
                </a:ext>
              </a:extLst>
            </p:cNvPr>
            <p:cNvSpPr/>
            <p:nvPr/>
          </p:nvSpPr>
          <p:spPr>
            <a:xfrm rot="5400000">
              <a:off x="65393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530;p39">
              <a:extLst>
                <a:ext uri="{FF2B5EF4-FFF2-40B4-BE49-F238E27FC236}">
                  <a16:creationId xmlns:a16="http://schemas.microsoft.com/office/drawing/2014/main" id="{9138AD64-4BC7-4C87-8A44-8182DD3CF067}"/>
                </a:ext>
              </a:extLst>
            </p:cNvPr>
            <p:cNvSpPr/>
            <p:nvPr/>
          </p:nvSpPr>
          <p:spPr>
            <a:xfrm rot="5400000">
              <a:off x="6538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531;p39">
              <a:extLst>
                <a:ext uri="{FF2B5EF4-FFF2-40B4-BE49-F238E27FC236}">
                  <a16:creationId xmlns:a16="http://schemas.microsoft.com/office/drawing/2014/main" id="{76631017-C015-4051-8055-2E9AEAB9D2BC}"/>
                </a:ext>
              </a:extLst>
            </p:cNvPr>
            <p:cNvSpPr/>
            <p:nvPr/>
          </p:nvSpPr>
          <p:spPr>
            <a:xfrm rot="5400000">
              <a:off x="4605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532;p39">
              <a:extLst>
                <a:ext uri="{FF2B5EF4-FFF2-40B4-BE49-F238E27FC236}">
                  <a16:creationId xmlns:a16="http://schemas.microsoft.com/office/drawing/2014/main" id="{33BA130E-65A6-4B3D-AD9C-D381208412D6}"/>
                </a:ext>
              </a:extLst>
            </p:cNvPr>
            <p:cNvSpPr/>
            <p:nvPr/>
          </p:nvSpPr>
          <p:spPr>
            <a:xfrm rot="5400000">
              <a:off x="26824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533;p39">
              <a:extLst>
                <a:ext uri="{FF2B5EF4-FFF2-40B4-BE49-F238E27FC236}">
                  <a16:creationId xmlns:a16="http://schemas.microsoft.com/office/drawing/2014/main" id="{3568BDF6-DEC4-485A-ADF8-C27EADEC5F51}"/>
                </a:ext>
              </a:extLst>
            </p:cNvPr>
            <p:cNvSpPr/>
            <p:nvPr/>
          </p:nvSpPr>
          <p:spPr>
            <a:xfrm rot="5400000">
              <a:off x="7595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534;p39">
              <a:extLst>
                <a:ext uri="{FF2B5EF4-FFF2-40B4-BE49-F238E27FC236}">
                  <a16:creationId xmlns:a16="http://schemas.microsoft.com/office/drawing/2014/main" id="{D0F4D689-AD37-4BAC-8ECA-7B714E3CE5A7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535;p39">
              <a:extLst>
                <a:ext uri="{FF2B5EF4-FFF2-40B4-BE49-F238E27FC236}">
                  <a16:creationId xmlns:a16="http://schemas.microsoft.com/office/drawing/2014/main" id="{D8F28924-CBB3-48E4-9DC7-A2EA6D3C0AAD}"/>
                </a:ext>
              </a:extLst>
            </p:cNvPr>
            <p:cNvSpPr/>
            <p:nvPr/>
          </p:nvSpPr>
          <p:spPr>
            <a:xfrm rot="5400000">
              <a:off x="566036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536;p39">
              <a:extLst>
                <a:ext uri="{FF2B5EF4-FFF2-40B4-BE49-F238E27FC236}">
                  <a16:creationId xmlns:a16="http://schemas.microsoft.com/office/drawing/2014/main" id="{D45111E7-E68A-4D7E-AF2F-90F8AA26EA12}"/>
                </a:ext>
              </a:extLst>
            </p:cNvPr>
            <p:cNvSpPr/>
            <p:nvPr/>
          </p:nvSpPr>
          <p:spPr>
            <a:xfrm rot="5400000">
              <a:off x="546803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537;p39">
              <a:extLst>
                <a:ext uri="{FF2B5EF4-FFF2-40B4-BE49-F238E27FC236}">
                  <a16:creationId xmlns:a16="http://schemas.microsoft.com/office/drawing/2014/main" id="{20B931EB-56FE-4A85-B156-91560ED2879B}"/>
                </a:ext>
              </a:extLst>
            </p:cNvPr>
            <p:cNvSpPr/>
            <p:nvPr/>
          </p:nvSpPr>
          <p:spPr>
            <a:xfrm rot="5400000">
              <a:off x="52757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538;p39">
              <a:extLst>
                <a:ext uri="{FF2B5EF4-FFF2-40B4-BE49-F238E27FC236}">
                  <a16:creationId xmlns:a16="http://schemas.microsoft.com/office/drawing/2014/main" id="{2BB3E4E1-50CE-4A51-B76C-FD537295B486}"/>
                </a:ext>
              </a:extLst>
            </p:cNvPr>
            <p:cNvSpPr/>
            <p:nvPr/>
          </p:nvSpPr>
          <p:spPr>
            <a:xfrm rot="5400000">
              <a:off x="50834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539;p39">
              <a:extLst>
                <a:ext uri="{FF2B5EF4-FFF2-40B4-BE49-F238E27FC236}">
                  <a16:creationId xmlns:a16="http://schemas.microsoft.com/office/drawing/2014/main" id="{84B5E480-A8A9-454E-BEBA-51F7E5D21886}"/>
                </a:ext>
              </a:extLst>
            </p:cNvPr>
            <p:cNvSpPr/>
            <p:nvPr/>
          </p:nvSpPr>
          <p:spPr>
            <a:xfrm rot="5400000">
              <a:off x="50833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540;p39">
              <a:extLst>
                <a:ext uri="{FF2B5EF4-FFF2-40B4-BE49-F238E27FC236}">
                  <a16:creationId xmlns:a16="http://schemas.microsoft.com/office/drawing/2014/main" id="{02552150-192B-43F1-9881-1DCFBC937596}"/>
                </a:ext>
              </a:extLst>
            </p:cNvPr>
            <p:cNvSpPr/>
            <p:nvPr/>
          </p:nvSpPr>
          <p:spPr>
            <a:xfrm rot="5400000">
              <a:off x="48900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541;p39">
              <a:extLst>
                <a:ext uri="{FF2B5EF4-FFF2-40B4-BE49-F238E27FC236}">
                  <a16:creationId xmlns:a16="http://schemas.microsoft.com/office/drawing/2014/main" id="{5CB0478E-8468-45BD-976A-3F7098FADD74}"/>
                </a:ext>
              </a:extLst>
            </p:cNvPr>
            <p:cNvSpPr/>
            <p:nvPr/>
          </p:nvSpPr>
          <p:spPr>
            <a:xfrm rot="5400000">
              <a:off x="469771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542;p39">
              <a:extLst>
                <a:ext uri="{FF2B5EF4-FFF2-40B4-BE49-F238E27FC236}">
                  <a16:creationId xmlns:a16="http://schemas.microsoft.com/office/drawing/2014/main" id="{2A0A7F61-7F31-4E09-9012-B91133B77DF7}"/>
                </a:ext>
              </a:extLst>
            </p:cNvPr>
            <p:cNvSpPr/>
            <p:nvPr/>
          </p:nvSpPr>
          <p:spPr>
            <a:xfrm rot="5400000">
              <a:off x="450542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543;p39">
              <a:extLst>
                <a:ext uri="{FF2B5EF4-FFF2-40B4-BE49-F238E27FC236}">
                  <a16:creationId xmlns:a16="http://schemas.microsoft.com/office/drawing/2014/main" id="{CD178C5F-7B4F-4622-8B95-84C5490BE50D}"/>
                </a:ext>
              </a:extLst>
            </p:cNvPr>
            <p:cNvSpPr/>
            <p:nvPr/>
          </p:nvSpPr>
          <p:spPr>
            <a:xfrm rot="5400000">
              <a:off x="43130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544;p39">
              <a:extLst>
                <a:ext uri="{FF2B5EF4-FFF2-40B4-BE49-F238E27FC236}">
                  <a16:creationId xmlns:a16="http://schemas.microsoft.com/office/drawing/2014/main" id="{E2E5D459-D193-4517-A0CE-D3F9C514CCF0}"/>
                </a:ext>
              </a:extLst>
            </p:cNvPr>
            <p:cNvSpPr/>
            <p:nvPr/>
          </p:nvSpPr>
          <p:spPr>
            <a:xfrm rot="5400000">
              <a:off x="41197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545;p39">
              <a:extLst>
                <a:ext uri="{FF2B5EF4-FFF2-40B4-BE49-F238E27FC236}">
                  <a16:creationId xmlns:a16="http://schemas.microsoft.com/office/drawing/2014/main" id="{AA0846C1-EFD5-42D7-836F-7FCF1074A876}"/>
                </a:ext>
              </a:extLst>
            </p:cNvPr>
            <p:cNvSpPr/>
            <p:nvPr/>
          </p:nvSpPr>
          <p:spPr>
            <a:xfrm rot="5400000">
              <a:off x="39274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546;p39">
              <a:extLst>
                <a:ext uri="{FF2B5EF4-FFF2-40B4-BE49-F238E27FC236}">
                  <a16:creationId xmlns:a16="http://schemas.microsoft.com/office/drawing/2014/main" id="{1B928BFF-7C6D-4B8C-A52A-F4FDB5E35200}"/>
                </a:ext>
              </a:extLst>
            </p:cNvPr>
            <p:cNvSpPr/>
            <p:nvPr/>
          </p:nvSpPr>
          <p:spPr>
            <a:xfrm rot="5400000">
              <a:off x="37351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547;p39">
              <a:extLst>
                <a:ext uri="{FF2B5EF4-FFF2-40B4-BE49-F238E27FC236}">
                  <a16:creationId xmlns:a16="http://schemas.microsoft.com/office/drawing/2014/main" id="{EA2551A6-916D-4AF9-B328-CCA14A4EA860}"/>
                </a:ext>
              </a:extLst>
            </p:cNvPr>
            <p:cNvSpPr/>
            <p:nvPr/>
          </p:nvSpPr>
          <p:spPr>
            <a:xfrm rot="5400000">
              <a:off x="35427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548;p39">
              <a:extLst>
                <a:ext uri="{FF2B5EF4-FFF2-40B4-BE49-F238E27FC236}">
                  <a16:creationId xmlns:a16="http://schemas.microsoft.com/office/drawing/2014/main" id="{BFAB98E1-D0E6-4419-AF99-C88C0B62A164}"/>
                </a:ext>
              </a:extLst>
            </p:cNvPr>
            <p:cNvSpPr/>
            <p:nvPr/>
          </p:nvSpPr>
          <p:spPr>
            <a:xfrm rot="5400000">
              <a:off x="354269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549;p39">
              <a:extLst>
                <a:ext uri="{FF2B5EF4-FFF2-40B4-BE49-F238E27FC236}">
                  <a16:creationId xmlns:a16="http://schemas.microsoft.com/office/drawing/2014/main" id="{D334F1D0-0875-4531-8E79-6D8B0CE87598}"/>
                </a:ext>
              </a:extLst>
            </p:cNvPr>
            <p:cNvSpPr/>
            <p:nvPr/>
          </p:nvSpPr>
          <p:spPr>
            <a:xfrm rot="5400000">
              <a:off x="334941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550;p39">
              <a:extLst>
                <a:ext uri="{FF2B5EF4-FFF2-40B4-BE49-F238E27FC236}">
                  <a16:creationId xmlns:a16="http://schemas.microsoft.com/office/drawing/2014/main" id="{CB675C4A-8B5A-46E9-8BD4-A91390EC60FB}"/>
                </a:ext>
              </a:extLst>
            </p:cNvPr>
            <p:cNvSpPr/>
            <p:nvPr/>
          </p:nvSpPr>
          <p:spPr>
            <a:xfrm rot="5400000">
              <a:off x="315708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551;p39">
              <a:extLst>
                <a:ext uri="{FF2B5EF4-FFF2-40B4-BE49-F238E27FC236}">
                  <a16:creationId xmlns:a16="http://schemas.microsoft.com/office/drawing/2014/main" id="{3D9D413C-C493-4036-B674-A1D89CDC5EC0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552;p39">
              <a:extLst>
                <a:ext uri="{FF2B5EF4-FFF2-40B4-BE49-F238E27FC236}">
                  <a16:creationId xmlns:a16="http://schemas.microsoft.com/office/drawing/2014/main" id="{5DA20D4C-1944-4796-8DA3-42031589ECE8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553;p39">
              <a:extLst>
                <a:ext uri="{FF2B5EF4-FFF2-40B4-BE49-F238E27FC236}">
                  <a16:creationId xmlns:a16="http://schemas.microsoft.com/office/drawing/2014/main" id="{12188929-6411-456E-9F3E-87E5431765F3}"/>
                </a:ext>
              </a:extLst>
            </p:cNvPr>
            <p:cNvSpPr/>
            <p:nvPr/>
          </p:nvSpPr>
          <p:spPr>
            <a:xfrm rot="5400000">
              <a:off x="75866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554;p39">
              <a:extLst>
                <a:ext uri="{FF2B5EF4-FFF2-40B4-BE49-F238E27FC236}">
                  <a16:creationId xmlns:a16="http://schemas.microsoft.com/office/drawing/2014/main" id="{F2688FF3-53EA-4507-99B5-CCF7C6348C0D}"/>
                </a:ext>
              </a:extLst>
            </p:cNvPr>
            <p:cNvSpPr/>
            <p:nvPr/>
          </p:nvSpPr>
          <p:spPr>
            <a:xfrm rot="5400000">
              <a:off x="73942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555;p39">
              <a:extLst>
                <a:ext uri="{FF2B5EF4-FFF2-40B4-BE49-F238E27FC236}">
                  <a16:creationId xmlns:a16="http://schemas.microsoft.com/office/drawing/2014/main" id="{27350396-2442-4FEC-A933-37EFE11093B6}"/>
                </a:ext>
              </a:extLst>
            </p:cNvPr>
            <p:cNvSpPr/>
            <p:nvPr/>
          </p:nvSpPr>
          <p:spPr>
            <a:xfrm rot="5400000">
              <a:off x="72019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556;p39">
              <a:extLst>
                <a:ext uri="{FF2B5EF4-FFF2-40B4-BE49-F238E27FC236}">
                  <a16:creationId xmlns:a16="http://schemas.microsoft.com/office/drawing/2014/main" id="{CA2E1012-E3FC-4B90-A163-23FE3A29AAB2}"/>
                </a:ext>
              </a:extLst>
            </p:cNvPr>
            <p:cNvSpPr/>
            <p:nvPr/>
          </p:nvSpPr>
          <p:spPr>
            <a:xfrm rot="5400000">
              <a:off x="70096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557;p39">
              <a:extLst>
                <a:ext uri="{FF2B5EF4-FFF2-40B4-BE49-F238E27FC236}">
                  <a16:creationId xmlns:a16="http://schemas.microsoft.com/office/drawing/2014/main" id="{A5BC04E9-610C-41D2-BB44-192C95FAE994}"/>
                </a:ext>
              </a:extLst>
            </p:cNvPr>
            <p:cNvSpPr/>
            <p:nvPr/>
          </p:nvSpPr>
          <p:spPr>
            <a:xfrm rot="5400000">
              <a:off x="700956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558;p39">
              <a:extLst>
                <a:ext uri="{FF2B5EF4-FFF2-40B4-BE49-F238E27FC236}">
                  <a16:creationId xmlns:a16="http://schemas.microsoft.com/office/drawing/2014/main" id="{77778F08-D7A1-4CF7-9FCC-65D6E6E4C11F}"/>
                </a:ext>
              </a:extLst>
            </p:cNvPr>
            <p:cNvSpPr/>
            <p:nvPr/>
          </p:nvSpPr>
          <p:spPr>
            <a:xfrm rot="5400000">
              <a:off x="681629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559;p39">
              <a:extLst>
                <a:ext uri="{FF2B5EF4-FFF2-40B4-BE49-F238E27FC236}">
                  <a16:creationId xmlns:a16="http://schemas.microsoft.com/office/drawing/2014/main" id="{3031F5CC-3519-4B04-9ADB-BDBB9597DC36}"/>
                </a:ext>
              </a:extLst>
            </p:cNvPr>
            <p:cNvSpPr/>
            <p:nvPr/>
          </p:nvSpPr>
          <p:spPr>
            <a:xfrm rot="5400000">
              <a:off x="662395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560;p39">
              <a:extLst>
                <a:ext uri="{FF2B5EF4-FFF2-40B4-BE49-F238E27FC236}">
                  <a16:creationId xmlns:a16="http://schemas.microsoft.com/office/drawing/2014/main" id="{FFC85EF1-AEBB-44F7-8C9C-F273B047E0A8}"/>
                </a:ext>
              </a:extLst>
            </p:cNvPr>
            <p:cNvSpPr/>
            <p:nvPr/>
          </p:nvSpPr>
          <p:spPr>
            <a:xfrm rot="5400000">
              <a:off x="64316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561;p39">
              <a:extLst>
                <a:ext uri="{FF2B5EF4-FFF2-40B4-BE49-F238E27FC236}">
                  <a16:creationId xmlns:a16="http://schemas.microsoft.com/office/drawing/2014/main" id="{1F360F55-2F26-4AC9-B150-6B40207611BE}"/>
                </a:ext>
              </a:extLst>
            </p:cNvPr>
            <p:cNvSpPr/>
            <p:nvPr/>
          </p:nvSpPr>
          <p:spPr>
            <a:xfrm rot="5400000">
              <a:off x="623933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562;p39">
              <a:extLst>
                <a:ext uri="{FF2B5EF4-FFF2-40B4-BE49-F238E27FC236}">
                  <a16:creationId xmlns:a16="http://schemas.microsoft.com/office/drawing/2014/main" id="{650BE6D2-2983-49DE-9094-EFA989D3867D}"/>
                </a:ext>
              </a:extLst>
            </p:cNvPr>
            <p:cNvSpPr/>
            <p:nvPr/>
          </p:nvSpPr>
          <p:spPr>
            <a:xfrm rot="5400000">
              <a:off x="604597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563;p39">
              <a:extLst>
                <a:ext uri="{FF2B5EF4-FFF2-40B4-BE49-F238E27FC236}">
                  <a16:creationId xmlns:a16="http://schemas.microsoft.com/office/drawing/2014/main" id="{3BB221C8-BE81-4B66-9C49-854B772B9479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564;p39">
              <a:extLst>
                <a:ext uri="{FF2B5EF4-FFF2-40B4-BE49-F238E27FC236}">
                  <a16:creationId xmlns:a16="http://schemas.microsoft.com/office/drawing/2014/main" id="{8F1BB3E0-5142-4604-8AEE-0690817FE82C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565;p39">
              <a:extLst>
                <a:ext uri="{FF2B5EF4-FFF2-40B4-BE49-F238E27FC236}">
                  <a16:creationId xmlns:a16="http://schemas.microsoft.com/office/drawing/2014/main" id="{EBDDF857-FDB3-4BEF-92D4-692AE96FCBB5}"/>
                </a:ext>
              </a:extLst>
            </p:cNvPr>
            <p:cNvSpPr/>
            <p:nvPr/>
          </p:nvSpPr>
          <p:spPr>
            <a:xfrm rot="5400000">
              <a:off x="95128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566;p39">
              <a:extLst>
                <a:ext uri="{FF2B5EF4-FFF2-40B4-BE49-F238E27FC236}">
                  <a16:creationId xmlns:a16="http://schemas.microsoft.com/office/drawing/2014/main" id="{4BE64355-EFB6-4131-B4A4-1FB235D925A2}"/>
                </a:ext>
              </a:extLst>
            </p:cNvPr>
            <p:cNvSpPr/>
            <p:nvPr/>
          </p:nvSpPr>
          <p:spPr>
            <a:xfrm rot="5400000">
              <a:off x="932051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567;p39">
              <a:extLst>
                <a:ext uri="{FF2B5EF4-FFF2-40B4-BE49-F238E27FC236}">
                  <a16:creationId xmlns:a16="http://schemas.microsoft.com/office/drawing/2014/main" id="{6137E395-58C7-40B9-A791-FD4354940EB2}"/>
                </a:ext>
              </a:extLst>
            </p:cNvPr>
            <p:cNvSpPr/>
            <p:nvPr/>
          </p:nvSpPr>
          <p:spPr>
            <a:xfrm rot="5400000">
              <a:off x="91282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568;p39">
              <a:extLst>
                <a:ext uri="{FF2B5EF4-FFF2-40B4-BE49-F238E27FC236}">
                  <a16:creationId xmlns:a16="http://schemas.microsoft.com/office/drawing/2014/main" id="{71AF018A-0367-4DE2-9ECD-3A4A39FDCE78}"/>
                </a:ext>
              </a:extLst>
            </p:cNvPr>
            <p:cNvSpPr/>
            <p:nvPr/>
          </p:nvSpPr>
          <p:spPr>
            <a:xfrm rot="5400000">
              <a:off x="89358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569;p39">
              <a:extLst>
                <a:ext uri="{FF2B5EF4-FFF2-40B4-BE49-F238E27FC236}">
                  <a16:creationId xmlns:a16="http://schemas.microsoft.com/office/drawing/2014/main" id="{517627F2-DEEE-40A2-84AD-A4C21449FBF4}"/>
                </a:ext>
              </a:extLst>
            </p:cNvPr>
            <p:cNvSpPr/>
            <p:nvPr/>
          </p:nvSpPr>
          <p:spPr>
            <a:xfrm rot="5400000">
              <a:off x="893580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570;p39">
              <a:extLst>
                <a:ext uri="{FF2B5EF4-FFF2-40B4-BE49-F238E27FC236}">
                  <a16:creationId xmlns:a16="http://schemas.microsoft.com/office/drawing/2014/main" id="{C13B5241-593F-4752-AFDC-E4F59F3CBC39}"/>
                </a:ext>
              </a:extLst>
            </p:cNvPr>
            <p:cNvSpPr/>
            <p:nvPr/>
          </p:nvSpPr>
          <p:spPr>
            <a:xfrm rot="5400000">
              <a:off x="87425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571;p39">
              <a:extLst>
                <a:ext uri="{FF2B5EF4-FFF2-40B4-BE49-F238E27FC236}">
                  <a16:creationId xmlns:a16="http://schemas.microsoft.com/office/drawing/2014/main" id="{93CC0CAC-B886-4A42-A70B-92D940A83E9B}"/>
                </a:ext>
              </a:extLst>
            </p:cNvPr>
            <p:cNvSpPr/>
            <p:nvPr/>
          </p:nvSpPr>
          <p:spPr>
            <a:xfrm rot="5400000">
              <a:off x="85501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572;p39">
              <a:extLst>
                <a:ext uri="{FF2B5EF4-FFF2-40B4-BE49-F238E27FC236}">
                  <a16:creationId xmlns:a16="http://schemas.microsoft.com/office/drawing/2014/main" id="{B62B891A-CBB4-4B16-8978-1542F749F927}"/>
                </a:ext>
              </a:extLst>
            </p:cNvPr>
            <p:cNvSpPr/>
            <p:nvPr/>
          </p:nvSpPr>
          <p:spPr>
            <a:xfrm rot="5400000">
              <a:off x="835790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573;p39">
              <a:extLst>
                <a:ext uri="{FF2B5EF4-FFF2-40B4-BE49-F238E27FC236}">
                  <a16:creationId xmlns:a16="http://schemas.microsoft.com/office/drawing/2014/main" id="{23FB71C1-07DB-4274-8631-CDA215634340}"/>
                </a:ext>
              </a:extLst>
            </p:cNvPr>
            <p:cNvSpPr/>
            <p:nvPr/>
          </p:nvSpPr>
          <p:spPr>
            <a:xfrm rot="5400000">
              <a:off x="816557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574;p39">
              <a:extLst>
                <a:ext uri="{FF2B5EF4-FFF2-40B4-BE49-F238E27FC236}">
                  <a16:creationId xmlns:a16="http://schemas.microsoft.com/office/drawing/2014/main" id="{7D626949-F3FA-400A-8AAF-A4798427EFB0}"/>
                </a:ext>
              </a:extLst>
            </p:cNvPr>
            <p:cNvSpPr/>
            <p:nvPr/>
          </p:nvSpPr>
          <p:spPr>
            <a:xfrm rot="5400000">
              <a:off x="797221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454;p39">
            <a:extLst>
              <a:ext uri="{FF2B5EF4-FFF2-40B4-BE49-F238E27FC236}">
                <a16:creationId xmlns:a16="http://schemas.microsoft.com/office/drawing/2014/main" id="{E783C555-5137-4CBD-94ED-D2E2E758343F}"/>
              </a:ext>
            </a:extLst>
          </p:cNvPr>
          <p:cNvGrpSpPr/>
          <p:nvPr/>
        </p:nvGrpSpPr>
        <p:grpSpPr>
          <a:xfrm>
            <a:off x="2902767" y="6780559"/>
            <a:ext cx="20134125" cy="150820"/>
            <a:chOff x="-32" y="0"/>
            <a:chExt cx="9664072" cy="68102"/>
          </a:xfrm>
        </p:grpSpPr>
        <p:sp>
          <p:nvSpPr>
            <p:cNvPr id="136" name="Google Shape;455;p39">
              <a:extLst>
                <a:ext uri="{FF2B5EF4-FFF2-40B4-BE49-F238E27FC236}">
                  <a16:creationId xmlns:a16="http://schemas.microsoft.com/office/drawing/2014/main" id="{F3A98733-0B6F-4EEC-ABE8-5D9126CE4963}"/>
                </a:ext>
              </a:extLst>
            </p:cNvPr>
            <p:cNvSpPr/>
            <p:nvPr/>
          </p:nvSpPr>
          <p:spPr>
            <a:xfrm>
              <a:off x="6622" y="378"/>
              <a:ext cx="9648900" cy="6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456;p39">
              <a:extLst>
                <a:ext uri="{FF2B5EF4-FFF2-40B4-BE49-F238E27FC236}">
                  <a16:creationId xmlns:a16="http://schemas.microsoft.com/office/drawing/2014/main" id="{45B44725-1762-4A9F-91B8-847A338A5748}"/>
                </a:ext>
              </a:extLst>
            </p:cNvPr>
            <p:cNvSpPr/>
            <p:nvPr/>
          </p:nvSpPr>
          <p:spPr>
            <a:xfrm rot="5400000">
              <a:off x="287171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457;p39">
              <a:extLst>
                <a:ext uri="{FF2B5EF4-FFF2-40B4-BE49-F238E27FC236}">
                  <a16:creationId xmlns:a16="http://schemas.microsoft.com/office/drawing/2014/main" id="{DCFD9220-5BBE-4FB0-8444-8ABC40D3D44B}"/>
                </a:ext>
              </a:extLst>
            </p:cNvPr>
            <p:cNvSpPr/>
            <p:nvPr/>
          </p:nvSpPr>
          <p:spPr>
            <a:xfrm rot="5400000">
              <a:off x="267843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458;p39">
              <a:extLst>
                <a:ext uri="{FF2B5EF4-FFF2-40B4-BE49-F238E27FC236}">
                  <a16:creationId xmlns:a16="http://schemas.microsoft.com/office/drawing/2014/main" id="{5091FE4F-620E-4AD1-AD46-EC88D4B3860B}"/>
                </a:ext>
              </a:extLst>
            </p:cNvPr>
            <p:cNvSpPr/>
            <p:nvPr/>
          </p:nvSpPr>
          <p:spPr>
            <a:xfrm rot="5400000">
              <a:off x="24861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459;p39">
              <a:extLst>
                <a:ext uri="{FF2B5EF4-FFF2-40B4-BE49-F238E27FC236}">
                  <a16:creationId xmlns:a16="http://schemas.microsoft.com/office/drawing/2014/main" id="{E850D62C-73AC-436C-A03E-6F15F734C5E0}"/>
                </a:ext>
              </a:extLst>
            </p:cNvPr>
            <p:cNvSpPr/>
            <p:nvPr/>
          </p:nvSpPr>
          <p:spPr>
            <a:xfrm rot="5400000">
              <a:off x="229381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460;p39">
              <a:extLst>
                <a:ext uri="{FF2B5EF4-FFF2-40B4-BE49-F238E27FC236}">
                  <a16:creationId xmlns:a16="http://schemas.microsoft.com/office/drawing/2014/main" id="{D697263E-1C46-421F-AC24-ADF7B14BF1BB}"/>
                </a:ext>
              </a:extLst>
            </p:cNvPr>
            <p:cNvSpPr/>
            <p:nvPr/>
          </p:nvSpPr>
          <p:spPr>
            <a:xfrm rot="5400000">
              <a:off x="21014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461;p39">
              <a:extLst>
                <a:ext uri="{FF2B5EF4-FFF2-40B4-BE49-F238E27FC236}">
                  <a16:creationId xmlns:a16="http://schemas.microsoft.com/office/drawing/2014/main" id="{8BB95AAF-3F09-4F67-B8E0-C23613C1E7E7}"/>
                </a:ext>
              </a:extLst>
            </p:cNvPr>
            <p:cNvSpPr/>
            <p:nvPr/>
          </p:nvSpPr>
          <p:spPr>
            <a:xfrm rot="5400000">
              <a:off x="210139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462;p39">
              <a:extLst>
                <a:ext uri="{FF2B5EF4-FFF2-40B4-BE49-F238E27FC236}">
                  <a16:creationId xmlns:a16="http://schemas.microsoft.com/office/drawing/2014/main" id="{77AA6D99-EA54-49B5-975B-FABAF215FA2F}"/>
                </a:ext>
              </a:extLst>
            </p:cNvPr>
            <p:cNvSpPr/>
            <p:nvPr/>
          </p:nvSpPr>
          <p:spPr>
            <a:xfrm rot="5400000">
              <a:off x="1908120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463;p39">
              <a:extLst>
                <a:ext uri="{FF2B5EF4-FFF2-40B4-BE49-F238E27FC236}">
                  <a16:creationId xmlns:a16="http://schemas.microsoft.com/office/drawing/2014/main" id="{70F87E40-5A28-4F63-A8D4-E5065E6FB8F2}"/>
                </a:ext>
              </a:extLst>
            </p:cNvPr>
            <p:cNvSpPr/>
            <p:nvPr/>
          </p:nvSpPr>
          <p:spPr>
            <a:xfrm rot="5400000">
              <a:off x="17157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464;p39">
              <a:extLst>
                <a:ext uri="{FF2B5EF4-FFF2-40B4-BE49-F238E27FC236}">
                  <a16:creationId xmlns:a16="http://schemas.microsoft.com/office/drawing/2014/main" id="{32113D27-3A5A-46F6-A467-E4D8F9FD0111}"/>
                </a:ext>
              </a:extLst>
            </p:cNvPr>
            <p:cNvSpPr/>
            <p:nvPr/>
          </p:nvSpPr>
          <p:spPr>
            <a:xfrm rot="5400000">
              <a:off x="1523499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465;p39">
              <a:extLst>
                <a:ext uri="{FF2B5EF4-FFF2-40B4-BE49-F238E27FC236}">
                  <a16:creationId xmlns:a16="http://schemas.microsoft.com/office/drawing/2014/main" id="{DA39FF90-B877-4A12-B64B-7A6C7A509ABE}"/>
                </a:ext>
              </a:extLst>
            </p:cNvPr>
            <p:cNvSpPr/>
            <p:nvPr/>
          </p:nvSpPr>
          <p:spPr>
            <a:xfrm rot="5400000">
              <a:off x="133116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466;p39">
              <a:extLst>
                <a:ext uri="{FF2B5EF4-FFF2-40B4-BE49-F238E27FC236}">
                  <a16:creationId xmlns:a16="http://schemas.microsoft.com/office/drawing/2014/main" id="{D0FFC80E-C846-4B72-9544-3161F7E10EEF}"/>
                </a:ext>
              </a:extLst>
            </p:cNvPr>
            <p:cNvSpPr/>
            <p:nvPr/>
          </p:nvSpPr>
          <p:spPr>
            <a:xfrm rot="5400000">
              <a:off x="11378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467;p39">
              <a:extLst>
                <a:ext uri="{FF2B5EF4-FFF2-40B4-BE49-F238E27FC236}">
                  <a16:creationId xmlns:a16="http://schemas.microsoft.com/office/drawing/2014/main" id="{30ED052F-3569-4B69-BB40-5F0AB842B8A4}"/>
                </a:ext>
              </a:extLst>
            </p:cNvPr>
            <p:cNvSpPr/>
            <p:nvPr/>
          </p:nvSpPr>
          <p:spPr>
            <a:xfrm rot="5400000">
              <a:off x="945472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468;p39">
              <a:extLst>
                <a:ext uri="{FF2B5EF4-FFF2-40B4-BE49-F238E27FC236}">
                  <a16:creationId xmlns:a16="http://schemas.microsoft.com/office/drawing/2014/main" id="{A3EBD063-E5D0-4F95-BBA2-F5CF50EE29C1}"/>
                </a:ext>
              </a:extLst>
            </p:cNvPr>
            <p:cNvSpPr/>
            <p:nvPr/>
          </p:nvSpPr>
          <p:spPr>
            <a:xfrm rot="5400000">
              <a:off x="7531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469;p39">
              <a:extLst>
                <a:ext uri="{FF2B5EF4-FFF2-40B4-BE49-F238E27FC236}">
                  <a16:creationId xmlns:a16="http://schemas.microsoft.com/office/drawing/2014/main" id="{CACF53EB-594B-45A6-A2B6-1E3D78C05915}"/>
                </a:ext>
              </a:extLst>
            </p:cNvPr>
            <p:cNvSpPr/>
            <p:nvPr/>
          </p:nvSpPr>
          <p:spPr>
            <a:xfrm rot="5400000">
              <a:off x="560851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470;p39">
              <a:extLst>
                <a:ext uri="{FF2B5EF4-FFF2-40B4-BE49-F238E27FC236}">
                  <a16:creationId xmlns:a16="http://schemas.microsoft.com/office/drawing/2014/main" id="{C5C086C2-6F92-4715-AF86-4481A84668CE}"/>
                </a:ext>
              </a:extLst>
            </p:cNvPr>
            <p:cNvSpPr/>
            <p:nvPr/>
          </p:nvSpPr>
          <p:spPr>
            <a:xfrm rot="5400000">
              <a:off x="56076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471;p39">
              <a:extLst>
                <a:ext uri="{FF2B5EF4-FFF2-40B4-BE49-F238E27FC236}">
                  <a16:creationId xmlns:a16="http://schemas.microsoft.com/office/drawing/2014/main" id="{A9C50CC1-8EE6-4839-8049-BBC884DBD1D2}"/>
                </a:ext>
              </a:extLst>
            </p:cNvPr>
            <p:cNvSpPr/>
            <p:nvPr/>
          </p:nvSpPr>
          <p:spPr>
            <a:xfrm rot="5400000">
              <a:off x="3674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472;p39">
              <a:extLst>
                <a:ext uri="{FF2B5EF4-FFF2-40B4-BE49-F238E27FC236}">
                  <a16:creationId xmlns:a16="http://schemas.microsoft.com/office/drawing/2014/main" id="{5DE82662-112D-4CD4-B306-51083500EB52}"/>
                </a:ext>
              </a:extLst>
            </p:cNvPr>
            <p:cNvSpPr/>
            <p:nvPr/>
          </p:nvSpPr>
          <p:spPr>
            <a:xfrm rot="5400000">
              <a:off x="17515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473;p39">
              <a:extLst>
                <a:ext uri="{FF2B5EF4-FFF2-40B4-BE49-F238E27FC236}">
                  <a16:creationId xmlns:a16="http://schemas.microsoft.com/office/drawing/2014/main" id="{EF38A87E-17D7-447E-84C7-5827351BD24E}"/>
                </a:ext>
              </a:extLst>
            </p:cNvPr>
            <p:cNvSpPr/>
            <p:nvPr/>
          </p:nvSpPr>
          <p:spPr>
            <a:xfrm rot="5400000">
              <a:off x="-17132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474;p39">
              <a:extLst>
                <a:ext uri="{FF2B5EF4-FFF2-40B4-BE49-F238E27FC236}">
                  <a16:creationId xmlns:a16="http://schemas.microsoft.com/office/drawing/2014/main" id="{88CE0689-7FC3-417E-BD99-2D9876F9BAA0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475;p39">
              <a:extLst>
                <a:ext uri="{FF2B5EF4-FFF2-40B4-BE49-F238E27FC236}">
                  <a16:creationId xmlns:a16="http://schemas.microsoft.com/office/drawing/2014/main" id="{EC3628C9-22F2-4172-833E-DB98C643A43C}"/>
                </a:ext>
              </a:extLst>
            </p:cNvPr>
            <p:cNvSpPr/>
            <p:nvPr/>
          </p:nvSpPr>
          <p:spPr>
            <a:xfrm rot="5400000">
              <a:off x="556728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476;p39">
              <a:extLst>
                <a:ext uri="{FF2B5EF4-FFF2-40B4-BE49-F238E27FC236}">
                  <a16:creationId xmlns:a16="http://schemas.microsoft.com/office/drawing/2014/main" id="{F16752AB-DDD7-4054-882E-135AFDC475FC}"/>
                </a:ext>
              </a:extLst>
            </p:cNvPr>
            <p:cNvSpPr/>
            <p:nvPr/>
          </p:nvSpPr>
          <p:spPr>
            <a:xfrm rot="5400000">
              <a:off x="53749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477;p39">
              <a:extLst>
                <a:ext uri="{FF2B5EF4-FFF2-40B4-BE49-F238E27FC236}">
                  <a16:creationId xmlns:a16="http://schemas.microsoft.com/office/drawing/2014/main" id="{7485918B-EA38-4033-A5AF-304F26743ADF}"/>
                </a:ext>
              </a:extLst>
            </p:cNvPr>
            <p:cNvSpPr/>
            <p:nvPr/>
          </p:nvSpPr>
          <p:spPr>
            <a:xfrm rot="5400000">
              <a:off x="518266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478;p39">
              <a:extLst>
                <a:ext uri="{FF2B5EF4-FFF2-40B4-BE49-F238E27FC236}">
                  <a16:creationId xmlns:a16="http://schemas.microsoft.com/office/drawing/2014/main" id="{D5980908-C772-4959-ACEC-6725E37AAB73}"/>
                </a:ext>
              </a:extLst>
            </p:cNvPr>
            <p:cNvSpPr/>
            <p:nvPr/>
          </p:nvSpPr>
          <p:spPr>
            <a:xfrm rot="5400000">
              <a:off x="49903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479;p39">
              <a:extLst>
                <a:ext uri="{FF2B5EF4-FFF2-40B4-BE49-F238E27FC236}">
                  <a16:creationId xmlns:a16="http://schemas.microsoft.com/office/drawing/2014/main" id="{C0D1AF40-6757-4B22-9AB5-1D61696013FA}"/>
                </a:ext>
              </a:extLst>
            </p:cNvPr>
            <p:cNvSpPr/>
            <p:nvPr/>
          </p:nvSpPr>
          <p:spPr>
            <a:xfrm rot="5400000">
              <a:off x="499024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480;p39">
              <a:extLst>
                <a:ext uri="{FF2B5EF4-FFF2-40B4-BE49-F238E27FC236}">
                  <a16:creationId xmlns:a16="http://schemas.microsoft.com/office/drawing/2014/main" id="{53C00201-7845-489F-BEE6-F4C0B564AAD3}"/>
                </a:ext>
              </a:extLst>
            </p:cNvPr>
            <p:cNvSpPr/>
            <p:nvPr/>
          </p:nvSpPr>
          <p:spPr>
            <a:xfrm rot="5400000">
              <a:off x="47969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481;p39">
              <a:extLst>
                <a:ext uri="{FF2B5EF4-FFF2-40B4-BE49-F238E27FC236}">
                  <a16:creationId xmlns:a16="http://schemas.microsoft.com/office/drawing/2014/main" id="{FCAB4015-EB9C-49D0-AB4F-0D4460D05208}"/>
                </a:ext>
              </a:extLst>
            </p:cNvPr>
            <p:cNvSpPr/>
            <p:nvPr/>
          </p:nvSpPr>
          <p:spPr>
            <a:xfrm rot="5400000">
              <a:off x="46046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482;p39">
              <a:extLst>
                <a:ext uri="{FF2B5EF4-FFF2-40B4-BE49-F238E27FC236}">
                  <a16:creationId xmlns:a16="http://schemas.microsoft.com/office/drawing/2014/main" id="{FF5B2872-838B-43BE-8EC3-7AE7D1ED0ED5}"/>
                </a:ext>
              </a:extLst>
            </p:cNvPr>
            <p:cNvSpPr/>
            <p:nvPr/>
          </p:nvSpPr>
          <p:spPr>
            <a:xfrm rot="5400000">
              <a:off x="44123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483;p39">
              <a:extLst>
                <a:ext uri="{FF2B5EF4-FFF2-40B4-BE49-F238E27FC236}">
                  <a16:creationId xmlns:a16="http://schemas.microsoft.com/office/drawing/2014/main" id="{1122A16B-A93F-4AB8-9D6A-0EE26B018EC8}"/>
                </a:ext>
              </a:extLst>
            </p:cNvPr>
            <p:cNvSpPr/>
            <p:nvPr/>
          </p:nvSpPr>
          <p:spPr>
            <a:xfrm rot="5400000">
              <a:off x="42200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484;p39">
              <a:extLst>
                <a:ext uri="{FF2B5EF4-FFF2-40B4-BE49-F238E27FC236}">
                  <a16:creationId xmlns:a16="http://schemas.microsoft.com/office/drawing/2014/main" id="{8920521E-4E97-44A0-BCC1-E603C49296F2}"/>
                </a:ext>
              </a:extLst>
            </p:cNvPr>
            <p:cNvSpPr/>
            <p:nvPr/>
          </p:nvSpPr>
          <p:spPr>
            <a:xfrm rot="5400000">
              <a:off x="40266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485;p39">
              <a:extLst>
                <a:ext uri="{FF2B5EF4-FFF2-40B4-BE49-F238E27FC236}">
                  <a16:creationId xmlns:a16="http://schemas.microsoft.com/office/drawing/2014/main" id="{444BB37C-1290-4C09-ADA1-2BE6EBF0D0BC}"/>
                </a:ext>
              </a:extLst>
            </p:cNvPr>
            <p:cNvSpPr/>
            <p:nvPr/>
          </p:nvSpPr>
          <p:spPr>
            <a:xfrm rot="5400000">
              <a:off x="383431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486;p39">
              <a:extLst>
                <a:ext uri="{FF2B5EF4-FFF2-40B4-BE49-F238E27FC236}">
                  <a16:creationId xmlns:a16="http://schemas.microsoft.com/office/drawing/2014/main" id="{9F08ED06-9973-4732-9C75-4B34BB3B1D06}"/>
                </a:ext>
              </a:extLst>
            </p:cNvPr>
            <p:cNvSpPr/>
            <p:nvPr/>
          </p:nvSpPr>
          <p:spPr>
            <a:xfrm rot="5400000">
              <a:off x="36420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487;p39">
              <a:extLst>
                <a:ext uri="{FF2B5EF4-FFF2-40B4-BE49-F238E27FC236}">
                  <a16:creationId xmlns:a16="http://schemas.microsoft.com/office/drawing/2014/main" id="{DCFAC041-3DD6-405E-8712-445F28F278DA}"/>
                </a:ext>
              </a:extLst>
            </p:cNvPr>
            <p:cNvSpPr/>
            <p:nvPr/>
          </p:nvSpPr>
          <p:spPr>
            <a:xfrm rot="5400000">
              <a:off x="34496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488;p39">
              <a:extLst>
                <a:ext uri="{FF2B5EF4-FFF2-40B4-BE49-F238E27FC236}">
                  <a16:creationId xmlns:a16="http://schemas.microsoft.com/office/drawing/2014/main" id="{4557A451-3377-4D53-8079-D8FEFAEAA846}"/>
                </a:ext>
              </a:extLst>
            </p:cNvPr>
            <p:cNvSpPr/>
            <p:nvPr/>
          </p:nvSpPr>
          <p:spPr>
            <a:xfrm rot="5400000">
              <a:off x="344961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489;p39">
              <a:extLst>
                <a:ext uri="{FF2B5EF4-FFF2-40B4-BE49-F238E27FC236}">
                  <a16:creationId xmlns:a16="http://schemas.microsoft.com/office/drawing/2014/main" id="{651F466C-9E26-442F-91E5-319110051601}"/>
                </a:ext>
              </a:extLst>
            </p:cNvPr>
            <p:cNvSpPr/>
            <p:nvPr/>
          </p:nvSpPr>
          <p:spPr>
            <a:xfrm rot="5400000">
              <a:off x="32563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490;p39">
              <a:extLst>
                <a:ext uri="{FF2B5EF4-FFF2-40B4-BE49-F238E27FC236}">
                  <a16:creationId xmlns:a16="http://schemas.microsoft.com/office/drawing/2014/main" id="{D4D7B1CF-E531-478D-B180-6229DEA3314E}"/>
                </a:ext>
              </a:extLst>
            </p:cNvPr>
            <p:cNvSpPr/>
            <p:nvPr/>
          </p:nvSpPr>
          <p:spPr>
            <a:xfrm rot="5400000">
              <a:off x="30640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491;p39">
              <a:extLst>
                <a:ext uri="{FF2B5EF4-FFF2-40B4-BE49-F238E27FC236}">
                  <a16:creationId xmlns:a16="http://schemas.microsoft.com/office/drawing/2014/main" id="{54FB4952-E75B-4AB0-AE27-1FE2CBAE6599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492;p39">
              <a:extLst>
                <a:ext uri="{FF2B5EF4-FFF2-40B4-BE49-F238E27FC236}">
                  <a16:creationId xmlns:a16="http://schemas.microsoft.com/office/drawing/2014/main" id="{A0AA5F69-2967-40CE-AA3A-B5206FB61D90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493;p39">
              <a:extLst>
                <a:ext uri="{FF2B5EF4-FFF2-40B4-BE49-F238E27FC236}">
                  <a16:creationId xmlns:a16="http://schemas.microsoft.com/office/drawing/2014/main" id="{2419E153-E7B5-468F-94EF-2282F99FD367}"/>
                </a:ext>
              </a:extLst>
            </p:cNvPr>
            <p:cNvSpPr/>
            <p:nvPr/>
          </p:nvSpPr>
          <p:spPr>
            <a:xfrm rot="5400000">
              <a:off x="749352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494;p39">
              <a:extLst>
                <a:ext uri="{FF2B5EF4-FFF2-40B4-BE49-F238E27FC236}">
                  <a16:creationId xmlns:a16="http://schemas.microsoft.com/office/drawing/2014/main" id="{E410A6AD-BB8D-43B5-A73B-6FB0614C0071}"/>
                </a:ext>
              </a:extLst>
            </p:cNvPr>
            <p:cNvSpPr/>
            <p:nvPr/>
          </p:nvSpPr>
          <p:spPr>
            <a:xfrm rot="5400000">
              <a:off x="730119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495;p39">
              <a:extLst>
                <a:ext uri="{FF2B5EF4-FFF2-40B4-BE49-F238E27FC236}">
                  <a16:creationId xmlns:a16="http://schemas.microsoft.com/office/drawing/2014/main" id="{94199451-C991-4720-ACA4-F8F1AB86311B}"/>
                </a:ext>
              </a:extLst>
            </p:cNvPr>
            <p:cNvSpPr/>
            <p:nvPr/>
          </p:nvSpPr>
          <p:spPr>
            <a:xfrm rot="5400000">
              <a:off x="710890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496;p39">
              <a:extLst>
                <a:ext uri="{FF2B5EF4-FFF2-40B4-BE49-F238E27FC236}">
                  <a16:creationId xmlns:a16="http://schemas.microsoft.com/office/drawing/2014/main" id="{0B311906-4B49-4D8D-AD3F-1CD76D43A831}"/>
                </a:ext>
              </a:extLst>
            </p:cNvPr>
            <p:cNvSpPr/>
            <p:nvPr/>
          </p:nvSpPr>
          <p:spPr>
            <a:xfrm rot="5400000">
              <a:off x="69165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497;p39">
              <a:extLst>
                <a:ext uri="{FF2B5EF4-FFF2-40B4-BE49-F238E27FC236}">
                  <a16:creationId xmlns:a16="http://schemas.microsoft.com/office/drawing/2014/main" id="{211BB390-80A7-4E81-89B9-0183D2D0513D}"/>
                </a:ext>
              </a:extLst>
            </p:cNvPr>
            <p:cNvSpPr/>
            <p:nvPr/>
          </p:nvSpPr>
          <p:spPr>
            <a:xfrm rot="5400000">
              <a:off x="691648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498;p39">
              <a:extLst>
                <a:ext uri="{FF2B5EF4-FFF2-40B4-BE49-F238E27FC236}">
                  <a16:creationId xmlns:a16="http://schemas.microsoft.com/office/drawing/2014/main" id="{BD324093-93E2-4AFD-B321-109251A244DB}"/>
                </a:ext>
              </a:extLst>
            </p:cNvPr>
            <p:cNvSpPr/>
            <p:nvPr/>
          </p:nvSpPr>
          <p:spPr>
            <a:xfrm rot="5400000">
              <a:off x="67232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499;p39">
              <a:extLst>
                <a:ext uri="{FF2B5EF4-FFF2-40B4-BE49-F238E27FC236}">
                  <a16:creationId xmlns:a16="http://schemas.microsoft.com/office/drawing/2014/main" id="{49EEC205-DE1B-41AC-A33C-D40B1D6D1079}"/>
                </a:ext>
              </a:extLst>
            </p:cNvPr>
            <p:cNvSpPr/>
            <p:nvPr/>
          </p:nvSpPr>
          <p:spPr>
            <a:xfrm rot="5400000">
              <a:off x="65308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500;p39">
              <a:extLst>
                <a:ext uri="{FF2B5EF4-FFF2-40B4-BE49-F238E27FC236}">
                  <a16:creationId xmlns:a16="http://schemas.microsoft.com/office/drawing/2014/main" id="{F3A6305E-1754-4D5E-9117-8D31EBDF1EBB}"/>
                </a:ext>
              </a:extLst>
            </p:cNvPr>
            <p:cNvSpPr/>
            <p:nvPr/>
          </p:nvSpPr>
          <p:spPr>
            <a:xfrm rot="5400000">
              <a:off x="63385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501;p39">
              <a:extLst>
                <a:ext uri="{FF2B5EF4-FFF2-40B4-BE49-F238E27FC236}">
                  <a16:creationId xmlns:a16="http://schemas.microsoft.com/office/drawing/2014/main" id="{E47A4DDC-3629-4876-B659-42D9AB8817BC}"/>
                </a:ext>
              </a:extLst>
            </p:cNvPr>
            <p:cNvSpPr/>
            <p:nvPr/>
          </p:nvSpPr>
          <p:spPr>
            <a:xfrm rot="5400000">
              <a:off x="61462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502;p39">
              <a:extLst>
                <a:ext uri="{FF2B5EF4-FFF2-40B4-BE49-F238E27FC236}">
                  <a16:creationId xmlns:a16="http://schemas.microsoft.com/office/drawing/2014/main" id="{3FC17F2F-C39D-40DD-98BF-7C21CFF0339C}"/>
                </a:ext>
              </a:extLst>
            </p:cNvPr>
            <p:cNvSpPr/>
            <p:nvPr/>
          </p:nvSpPr>
          <p:spPr>
            <a:xfrm rot="5400000">
              <a:off x="595289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503;p39">
              <a:extLst>
                <a:ext uri="{FF2B5EF4-FFF2-40B4-BE49-F238E27FC236}">
                  <a16:creationId xmlns:a16="http://schemas.microsoft.com/office/drawing/2014/main" id="{E428015A-FD2A-43E8-8892-ADB66974AFDE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504;p39">
              <a:extLst>
                <a:ext uri="{FF2B5EF4-FFF2-40B4-BE49-F238E27FC236}">
                  <a16:creationId xmlns:a16="http://schemas.microsoft.com/office/drawing/2014/main" id="{C17789FF-529A-4C97-A5BE-F5B9F5966D03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505;p39">
              <a:extLst>
                <a:ext uri="{FF2B5EF4-FFF2-40B4-BE49-F238E27FC236}">
                  <a16:creationId xmlns:a16="http://schemas.microsoft.com/office/drawing/2014/main" id="{37C1F3E1-323A-4BAA-BF7E-3D9C1A3358A5}"/>
                </a:ext>
              </a:extLst>
            </p:cNvPr>
            <p:cNvSpPr/>
            <p:nvPr/>
          </p:nvSpPr>
          <p:spPr>
            <a:xfrm rot="5400000">
              <a:off x="9613040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506;p39">
              <a:extLst>
                <a:ext uri="{FF2B5EF4-FFF2-40B4-BE49-F238E27FC236}">
                  <a16:creationId xmlns:a16="http://schemas.microsoft.com/office/drawing/2014/main" id="{8CD2A017-3D2B-4689-BF8B-8FCE86DB2099}"/>
                </a:ext>
              </a:extLst>
            </p:cNvPr>
            <p:cNvSpPr/>
            <p:nvPr/>
          </p:nvSpPr>
          <p:spPr>
            <a:xfrm rot="5400000">
              <a:off x="941976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507;p39">
              <a:extLst>
                <a:ext uri="{FF2B5EF4-FFF2-40B4-BE49-F238E27FC236}">
                  <a16:creationId xmlns:a16="http://schemas.microsoft.com/office/drawing/2014/main" id="{8436437B-4980-4037-820A-3271F15CE2D7}"/>
                </a:ext>
              </a:extLst>
            </p:cNvPr>
            <p:cNvSpPr/>
            <p:nvPr/>
          </p:nvSpPr>
          <p:spPr>
            <a:xfrm rot="5400000">
              <a:off x="922743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508;p39">
              <a:extLst>
                <a:ext uri="{FF2B5EF4-FFF2-40B4-BE49-F238E27FC236}">
                  <a16:creationId xmlns:a16="http://schemas.microsoft.com/office/drawing/2014/main" id="{D76EEE7D-4D90-41A0-A1F9-568B99513572}"/>
                </a:ext>
              </a:extLst>
            </p:cNvPr>
            <p:cNvSpPr/>
            <p:nvPr/>
          </p:nvSpPr>
          <p:spPr>
            <a:xfrm rot="5400000">
              <a:off x="903514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509;p39">
              <a:extLst>
                <a:ext uri="{FF2B5EF4-FFF2-40B4-BE49-F238E27FC236}">
                  <a16:creationId xmlns:a16="http://schemas.microsoft.com/office/drawing/2014/main" id="{8532CF2D-0B56-4A4E-B554-70ADAFD2DC0B}"/>
                </a:ext>
              </a:extLst>
            </p:cNvPr>
            <p:cNvSpPr/>
            <p:nvPr/>
          </p:nvSpPr>
          <p:spPr>
            <a:xfrm rot="5400000">
              <a:off x="884281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510;p39">
              <a:extLst>
                <a:ext uri="{FF2B5EF4-FFF2-40B4-BE49-F238E27FC236}">
                  <a16:creationId xmlns:a16="http://schemas.microsoft.com/office/drawing/2014/main" id="{1602CE77-1621-42B1-9138-0B69F21FDDD7}"/>
                </a:ext>
              </a:extLst>
            </p:cNvPr>
            <p:cNvSpPr/>
            <p:nvPr/>
          </p:nvSpPr>
          <p:spPr>
            <a:xfrm rot="5400000">
              <a:off x="884272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511;p39">
              <a:extLst>
                <a:ext uri="{FF2B5EF4-FFF2-40B4-BE49-F238E27FC236}">
                  <a16:creationId xmlns:a16="http://schemas.microsoft.com/office/drawing/2014/main" id="{93BA1F28-DEEC-4F46-AF5A-71397610645A}"/>
                </a:ext>
              </a:extLst>
            </p:cNvPr>
            <p:cNvSpPr/>
            <p:nvPr/>
          </p:nvSpPr>
          <p:spPr>
            <a:xfrm rot="5400000">
              <a:off x="86494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512;p39">
              <a:extLst>
                <a:ext uri="{FF2B5EF4-FFF2-40B4-BE49-F238E27FC236}">
                  <a16:creationId xmlns:a16="http://schemas.microsoft.com/office/drawing/2014/main" id="{4AEA7C5B-CF93-424B-B638-DAFEC484E1D9}"/>
                </a:ext>
              </a:extLst>
            </p:cNvPr>
            <p:cNvSpPr/>
            <p:nvPr/>
          </p:nvSpPr>
          <p:spPr>
            <a:xfrm rot="5400000">
              <a:off x="845711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513;p39">
              <a:extLst>
                <a:ext uri="{FF2B5EF4-FFF2-40B4-BE49-F238E27FC236}">
                  <a16:creationId xmlns:a16="http://schemas.microsoft.com/office/drawing/2014/main" id="{16A7CD76-A0FE-43F2-B6BE-DFEE8DCCE773}"/>
                </a:ext>
              </a:extLst>
            </p:cNvPr>
            <p:cNvSpPr/>
            <p:nvPr/>
          </p:nvSpPr>
          <p:spPr>
            <a:xfrm rot="5400000">
              <a:off x="826482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514;p39">
              <a:extLst>
                <a:ext uri="{FF2B5EF4-FFF2-40B4-BE49-F238E27FC236}">
                  <a16:creationId xmlns:a16="http://schemas.microsoft.com/office/drawing/2014/main" id="{526C0D86-F80B-45E5-8DBE-830B002D8D82}"/>
                </a:ext>
              </a:extLst>
            </p:cNvPr>
            <p:cNvSpPr/>
            <p:nvPr/>
          </p:nvSpPr>
          <p:spPr>
            <a:xfrm rot="5400000">
              <a:off x="80724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515;p39">
              <a:extLst>
                <a:ext uri="{FF2B5EF4-FFF2-40B4-BE49-F238E27FC236}">
                  <a16:creationId xmlns:a16="http://schemas.microsoft.com/office/drawing/2014/main" id="{314C47B5-7CF1-4FDF-9B90-9C0F124B242C}"/>
                </a:ext>
              </a:extLst>
            </p:cNvPr>
            <p:cNvSpPr/>
            <p:nvPr/>
          </p:nvSpPr>
          <p:spPr>
            <a:xfrm rot="5400000">
              <a:off x="78791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516;p39">
              <a:extLst>
                <a:ext uri="{FF2B5EF4-FFF2-40B4-BE49-F238E27FC236}">
                  <a16:creationId xmlns:a16="http://schemas.microsoft.com/office/drawing/2014/main" id="{AE6E36BF-AE09-493E-9B04-9BCCD922EBDE}"/>
                </a:ext>
              </a:extLst>
            </p:cNvPr>
            <p:cNvSpPr/>
            <p:nvPr/>
          </p:nvSpPr>
          <p:spPr>
            <a:xfrm rot="5400000">
              <a:off x="29647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517;p39">
              <a:extLst>
                <a:ext uri="{FF2B5EF4-FFF2-40B4-BE49-F238E27FC236}">
                  <a16:creationId xmlns:a16="http://schemas.microsoft.com/office/drawing/2014/main" id="{450FD595-7FF5-46E7-811A-50001806D7D1}"/>
                </a:ext>
              </a:extLst>
            </p:cNvPr>
            <p:cNvSpPr/>
            <p:nvPr/>
          </p:nvSpPr>
          <p:spPr>
            <a:xfrm rot="5400000">
              <a:off x="277152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518;p39">
              <a:extLst>
                <a:ext uri="{FF2B5EF4-FFF2-40B4-BE49-F238E27FC236}">
                  <a16:creationId xmlns:a16="http://schemas.microsoft.com/office/drawing/2014/main" id="{B0A07091-EAA9-4330-9ECC-55AF4209052F}"/>
                </a:ext>
              </a:extLst>
            </p:cNvPr>
            <p:cNvSpPr/>
            <p:nvPr/>
          </p:nvSpPr>
          <p:spPr>
            <a:xfrm rot="5400000">
              <a:off x="25791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519;p39">
              <a:extLst>
                <a:ext uri="{FF2B5EF4-FFF2-40B4-BE49-F238E27FC236}">
                  <a16:creationId xmlns:a16="http://schemas.microsoft.com/office/drawing/2014/main" id="{E59C4F91-BD1C-4346-A350-F87694494A68}"/>
                </a:ext>
              </a:extLst>
            </p:cNvPr>
            <p:cNvSpPr/>
            <p:nvPr/>
          </p:nvSpPr>
          <p:spPr>
            <a:xfrm rot="5400000">
              <a:off x="23868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520;p39">
              <a:extLst>
                <a:ext uri="{FF2B5EF4-FFF2-40B4-BE49-F238E27FC236}">
                  <a16:creationId xmlns:a16="http://schemas.microsoft.com/office/drawing/2014/main" id="{B45C568D-BE6E-40AC-A456-9CB002EC5549}"/>
                </a:ext>
              </a:extLst>
            </p:cNvPr>
            <p:cNvSpPr/>
            <p:nvPr/>
          </p:nvSpPr>
          <p:spPr>
            <a:xfrm rot="5400000">
              <a:off x="21945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521;p39">
              <a:extLst>
                <a:ext uri="{FF2B5EF4-FFF2-40B4-BE49-F238E27FC236}">
                  <a16:creationId xmlns:a16="http://schemas.microsoft.com/office/drawing/2014/main" id="{BC1161FA-1827-490F-BE36-6F58B776F1F5}"/>
                </a:ext>
              </a:extLst>
            </p:cNvPr>
            <p:cNvSpPr/>
            <p:nvPr/>
          </p:nvSpPr>
          <p:spPr>
            <a:xfrm rot="5400000">
              <a:off x="21944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522;p39">
              <a:extLst>
                <a:ext uri="{FF2B5EF4-FFF2-40B4-BE49-F238E27FC236}">
                  <a16:creationId xmlns:a16="http://schemas.microsoft.com/office/drawing/2014/main" id="{EBF72658-2ECE-4F42-97D8-4AFCB51111BF}"/>
                </a:ext>
              </a:extLst>
            </p:cNvPr>
            <p:cNvSpPr/>
            <p:nvPr/>
          </p:nvSpPr>
          <p:spPr>
            <a:xfrm rot="5400000">
              <a:off x="200120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523;p39">
              <a:extLst>
                <a:ext uri="{FF2B5EF4-FFF2-40B4-BE49-F238E27FC236}">
                  <a16:creationId xmlns:a16="http://schemas.microsoft.com/office/drawing/2014/main" id="{6AE3D971-EC89-4CC6-AE40-588EAB400066}"/>
                </a:ext>
              </a:extLst>
            </p:cNvPr>
            <p:cNvSpPr/>
            <p:nvPr/>
          </p:nvSpPr>
          <p:spPr>
            <a:xfrm rot="5400000">
              <a:off x="18088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524;p39">
              <a:extLst>
                <a:ext uri="{FF2B5EF4-FFF2-40B4-BE49-F238E27FC236}">
                  <a16:creationId xmlns:a16="http://schemas.microsoft.com/office/drawing/2014/main" id="{C894BB51-EC0C-4273-87F5-D78F68C7D387}"/>
                </a:ext>
              </a:extLst>
            </p:cNvPr>
            <p:cNvSpPr/>
            <p:nvPr/>
          </p:nvSpPr>
          <p:spPr>
            <a:xfrm rot="5400000">
              <a:off x="161658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525;p39">
              <a:extLst>
                <a:ext uri="{FF2B5EF4-FFF2-40B4-BE49-F238E27FC236}">
                  <a16:creationId xmlns:a16="http://schemas.microsoft.com/office/drawing/2014/main" id="{41000160-4B2F-4D86-80AF-9D0428020ED7}"/>
                </a:ext>
              </a:extLst>
            </p:cNvPr>
            <p:cNvSpPr/>
            <p:nvPr/>
          </p:nvSpPr>
          <p:spPr>
            <a:xfrm rot="5400000">
              <a:off x="142425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526;p39">
              <a:extLst>
                <a:ext uri="{FF2B5EF4-FFF2-40B4-BE49-F238E27FC236}">
                  <a16:creationId xmlns:a16="http://schemas.microsoft.com/office/drawing/2014/main" id="{06A61552-8968-42CB-AE70-3327FA578472}"/>
                </a:ext>
              </a:extLst>
            </p:cNvPr>
            <p:cNvSpPr/>
            <p:nvPr/>
          </p:nvSpPr>
          <p:spPr>
            <a:xfrm rot="5400000">
              <a:off x="12308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527;p39">
              <a:extLst>
                <a:ext uri="{FF2B5EF4-FFF2-40B4-BE49-F238E27FC236}">
                  <a16:creationId xmlns:a16="http://schemas.microsoft.com/office/drawing/2014/main" id="{377B25FA-9149-4492-8EE1-14CE8CE52DC3}"/>
                </a:ext>
              </a:extLst>
            </p:cNvPr>
            <p:cNvSpPr/>
            <p:nvPr/>
          </p:nvSpPr>
          <p:spPr>
            <a:xfrm rot="5400000">
              <a:off x="103855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528;p39">
              <a:extLst>
                <a:ext uri="{FF2B5EF4-FFF2-40B4-BE49-F238E27FC236}">
                  <a16:creationId xmlns:a16="http://schemas.microsoft.com/office/drawing/2014/main" id="{9EC2AEB1-E28A-4A73-8A92-6494028B1B5D}"/>
                </a:ext>
              </a:extLst>
            </p:cNvPr>
            <p:cNvSpPr/>
            <p:nvPr/>
          </p:nvSpPr>
          <p:spPr>
            <a:xfrm rot="5400000">
              <a:off x="84626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529;p39">
              <a:extLst>
                <a:ext uri="{FF2B5EF4-FFF2-40B4-BE49-F238E27FC236}">
                  <a16:creationId xmlns:a16="http://schemas.microsoft.com/office/drawing/2014/main" id="{18E83343-9A42-4DD6-8EDB-28399D29E1E0}"/>
                </a:ext>
              </a:extLst>
            </p:cNvPr>
            <p:cNvSpPr/>
            <p:nvPr/>
          </p:nvSpPr>
          <p:spPr>
            <a:xfrm rot="5400000">
              <a:off x="65393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530;p39">
              <a:extLst>
                <a:ext uri="{FF2B5EF4-FFF2-40B4-BE49-F238E27FC236}">
                  <a16:creationId xmlns:a16="http://schemas.microsoft.com/office/drawing/2014/main" id="{5FE9E8CC-D042-4633-BEE0-4A4F9414B5AB}"/>
                </a:ext>
              </a:extLst>
            </p:cNvPr>
            <p:cNvSpPr/>
            <p:nvPr/>
          </p:nvSpPr>
          <p:spPr>
            <a:xfrm rot="5400000">
              <a:off x="6538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531;p39">
              <a:extLst>
                <a:ext uri="{FF2B5EF4-FFF2-40B4-BE49-F238E27FC236}">
                  <a16:creationId xmlns:a16="http://schemas.microsoft.com/office/drawing/2014/main" id="{0CDA0275-8E65-49B1-83B9-880D42BE6390}"/>
                </a:ext>
              </a:extLst>
            </p:cNvPr>
            <p:cNvSpPr/>
            <p:nvPr/>
          </p:nvSpPr>
          <p:spPr>
            <a:xfrm rot="5400000">
              <a:off x="4605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532;p39">
              <a:extLst>
                <a:ext uri="{FF2B5EF4-FFF2-40B4-BE49-F238E27FC236}">
                  <a16:creationId xmlns:a16="http://schemas.microsoft.com/office/drawing/2014/main" id="{98FDC621-0C4A-4DE1-A067-2F6D0E70E619}"/>
                </a:ext>
              </a:extLst>
            </p:cNvPr>
            <p:cNvSpPr/>
            <p:nvPr/>
          </p:nvSpPr>
          <p:spPr>
            <a:xfrm rot="5400000">
              <a:off x="26824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533;p39">
              <a:extLst>
                <a:ext uri="{FF2B5EF4-FFF2-40B4-BE49-F238E27FC236}">
                  <a16:creationId xmlns:a16="http://schemas.microsoft.com/office/drawing/2014/main" id="{6F27DB49-1BEB-4E3A-87CC-278CBD359882}"/>
                </a:ext>
              </a:extLst>
            </p:cNvPr>
            <p:cNvSpPr/>
            <p:nvPr/>
          </p:nvSpPr>
          <p:spPr>
            <a:xfrm rot="5400000">
              <a:off x="7595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534;p39">
              <a:extLst>
                <a:ext uri="{FF2B5EF4-FFF2-40B4-BE49-F238E27FC236}">
                  <a16:creationId xmlns:a16="http://schemas.microsoft.com/office/drawing/2014/main" id="{A71C01E9-6DC3-43A7-8854-FFFD0C30B00C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535;p39">
              <a:extLst>
                <a:ext uri="{FF2B5EF4-FFF2-40B4-BE49-F238E27FC236}">
                  <a16:creationId xmlns:a16="http://schemas.microsoft.com/office/drawing/2014/main" id="{BAD6D9B7-96BF-47C6-B713-A001BAAF38F1}"/>
                </a:ext>
              </a:extLst>
            </p:cNvPr>
            <p:cNvSpPr/>
            <p:nvPr/>
          </p:nvSpPr>
          <p:spPr>
            <a:xfrm rot="5400000">
              <a:off x="566036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536;p39">
              <a:extLst>
                <a:ext uri="{FF2B5EF4-FFF2-40B4-BE49-F238E27FC236}">
                  <a16:creationId xmlns:a16="http://schemas.microsoft.com/office/drawing/2014/main" id="{2E623EFC-9E29-4B09-8826-22F1B9F5EB02}"/>
                </a:ext>
              </a:extLst>
            </p:cNvPr>
            <p:cNvSpPr/>
            <p:nvPr/>
          </p:nvSpPr>
          <p:spPr>
            <a:xfrm rot="5400000">
              <a:off x="546803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537;p39">
              <a:extLst>
                <a:ext uri="{FF2B5EF4-FFF2-40B4-BE49-F238E27FC236}">
                  <a16:creationId xmlns:a16="http://schemas.microsoft.com/office/drawing/2014/main" id="{5CF77F92-4EFD-4A15-89E0-04796825A009}"/>
                </a:ext>
              </a:extLst>
            </p:cNvPr>
            <p:cNvSpPr/>
            <p:nvPr/>
          </p:nvSpPr>
          <p:spPr>
            <a:xfrm rot="5400000">
              <a:off x="52757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538;p39">
              <a:extLst>
                <a:ext uri="{FF2B5EF4-FFF2-40B4-BE49-F238E27FC236}">
                  <a16:creationId xmlns:a16="http://schemas.microsoft.com/office/drawing/2014/main" id="{81C3C739-6C72-4251-B8DF-973634673D21}"/>
                </a:ext>
              </a:extLst>
            </p:cNvPr>
            <p:cNvSpPr/>
            <p:nvPr/>
          </p:nvSpPr>
          <p:spPr>
            <a:xfrm rot="5400000">
              <a:off x="50834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539;p39">
              <a:extLst>
                <a:ext uri="{FF2B5EF4-FFF2-40B4-BE49-F238E27FC236}">
                  <a16:creationId xmlns:a16="http://schemas.microsoft.com/office/drawing/2014/main" id="{9E1B205D-272D-479B-8FB5-C3E92BB1AF8F}"/>
                </a:ext>
              </a:extLst>
            </p:cNvPr>
            <p:cNvSpPr/>
            <p:nvPr/>
          </p:nvSpPr>
          <p:spPr>
            <a:xfrm rot="5400000">
              <a:off x="50833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540;p39">
              <a:extLst>
                <a:ext uri="{FF2B5EF4-FFF2-40B4-BE49-F238E27FC236}">
                  <a16:creationId xmlns:a16="http://schemas.microsoft.com/office/drawing/2014/main" id="{BEB11CAA-2257-4A89-9E3F-E60AD5B87A0C}"/>
                </a:ext>
              </a:extLst>
            </p:cNvPr>
            <p:cNvSpPr/>
            <p:nvPr/>
          </p:nvSpPr>
          <p:spPr>
            <a:xfrm rot="5400000">
              <a:off x="48900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541;p39">
              <a:extLst>
                <a:ext uri="{FF2B5EF4-FFF2-40B4-BE49-F238E27FC236}">
                  <a16:creationId xmlns:a16="http://schemas.microsoft.com/office/drawing/2014/main" id="{38C410C7-E865-4CA9-B894-D4E4090FC71E}"/>
                </a:ext>
              </a:extLst>
            </p:cNvPr>
            <p:cNvSpPr/>
            <p:nvPr/>
          </p:nvSpPr>
          <p:spPr>
            <a:xfrm rot="5400000">
              <a:off x="469771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542;p39">
              <a:extLst>
                <a:ext uri="{FF2B5EF4-FFF2-40B4-BE49-F238E27FC236}">
                  <a16:creationId xmlns:a16="http://schemas.microsoft.com/office/drawing/2014/main" id="{0A61EA3E-0C91-45C2-8B3B-956D2BD573A6}"/>
                </a:ext>
              </a:extLst>
            </p:cNvPr>
            <p:cNvSpPr/>
            <p:nvPr/>
          </p:nvSpPr>
          <p:spPr>
            <a:xfrm rot="5400000">
              <a:off x="450542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543;p39">
              <a:extLst>
                <a:ext uri="{FF2B5EF4-FFF2-40B4-BE49-F238E27FC236}">
                  <a16:creationId xmlns:a16="http://schemas.microsoft.com/office/drawing/2014/main" id="{5DD229FF-A588-4DE8-AB84-0A2410F044D1}"/>
                </a:ext>
              </a:extLst>
            </p:cNvPr>
            <p:cNvSpPr/>
            <p:nvPr/>
          </p:nvSpPr>
          <p:spPr>
            <a:xfrm rot="5400000">
              <a:off x="43130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544;p39">
              <a:extLst>
                <a:ext uri="{FF2B5EF4-FFF2-40B4-BE49-F238E27FC236}">
                  <a16:creationId xmlns:a16="http://schemas.microsoft.com/office/drawing/2014/main" id="{B80E4943-6130-457B-B81D-081E35642B32}"/>
                </a:ext>
              </a:extLst>
            </p:cNvPr>
            <p:cNvSpPr/>
            <p:nvPr/>
          </p:nvSpPr>
          <p:spPr>
            <a:xfrm rot="5400000">
              <a:off x="41197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545;p39">
              <a:extLst>
                <a:ext uri="{FF2B5EF4-FFF2-40B4-BE49-F238E27FC236}">
                  <a16:creationId xmlns:a16="http://schemas.microsoft.com/office/drawing/2014/main" id="{3E51AA9A-7FB1-47C3-9B45-CF95D48B2282}"/>
                </a:ext>
              </a:extLst>
            </p:cNvPr>
            <p:cNvSpPr/>
            <p:nvPr/>
          </p:nvSpPr>
          <p:spPr>
            <a:xfrm rot="5400000">
              <a:off x="39274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546;p39">
              <a:extLst>
                <a:ext uri="{FF2B5EF4-FFF2-40B4-BE49-F238E27FC236}">
                  <a16:creationId xmlns:a16="http://schemas.microsoft.com/office/drawing/2014/main" id="{CD0B85BD-A8B4-4664-A37F-14FFA6517C31}"/>
                </a:ext>
              </a:extLst>
            </p:cNvPr>
            <p:cNvSpPr/>
            <p:nvPr/>
          </p:nvSpPr>
          <p:spPr>
            <a:xfrm rot="5400000">
              <a:off x="37351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547;p39">
              <a:extLst>
                <a:ext uri="{FF2B5EF4-FFF2-40B4-BE49-F238E27FC236}">
                  <a16:creationId xmlns:a16="http://schemas.microsoft.com/office/drawing/2014/main" id="{80E50883-E68A-4CEA-9446-4B198AB17718}"/>
                </a:ext>
              </a:extLst>
            </p:cNvPr>
            <p:cNvSpPr/>
            <p:nvPr/>
          </p:nvSpPr>
          <p:spPr>
            <a:xfrm rot="5400000">
              <a:off x="35427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548;p39">
              <a:extLst>
                <a:ext uri="{FF2B5EF4-FFF2-40B4-BE49-F238E27FC236}">
                  <a16:creationId xmlns:a16="http://schemas.microsoft.com/office/drawing/2014/main" id="{1C9ACA44-5EEC-41C1-8059-6A97C4C09FE7}"/>
                </a:ext>
              </a:extLst>
            </p:cNvPr>
            <p:cNvSpPr/>
            <p:nvPr/>
          </p:nvSpPr>
          <p:spPr>
            <a:xfrm rot="5400000">
              <a:off x="354269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549;p39">
              <a:extLst>
                <a:ext uri="{FF2B5EF4-FFF2-40B4-BE49-F238E27FC236}">
                  <a16:creationId xmlns:a16="http://schemas.microsoft.com/office/drawing/2014/main" id="{432B631B-F876-4E6A-B7F9-795445E32AC7}"/>
                </a:ext>
              </a:extLst>
            </p:cNvPr>
            <p:cNvSpPr/>
            <p:nvPr/>
          </p:nvSpPr>
          <p:spPr>
            <a:xfrm rot="5400000">
              <a:off x="334941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550;p39">
              <a:extLst>
                <a:ext uri="{FF2B5EF4-FFF2-40B4-BE49-F238E27FC236}">
                  <a16:creationId xmlns:a16="http://schemas.microsoft.com/office/drawing/2014/main" id="{3977783A-DDF8-4E35-B917-F5FB4091E7A4}"/>
                </a:ext>
              </a:extLst>
            </p:cNvPr>
            <p:cNvSpPr/>
            <p:nvPr/>
          </p:nvSpPr>
          <p:spPr>
            <a:xfrm rot="5400000">
              <a:off x="315708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551;p39">
              <a:extLst>
                <a:ext uri="{FF2B5EF4-FFF2-40B4-BE49-F238E27FC236}">
                  <a16:creationId xmlns:a16="http://schemas.microsoft.com/office/drawing/2014/main" id="{35FB153B-9A72-4B42-BB01-9CE3E356E489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552;p39">
              <a:extLst>
                <a:ext uri="{FF2B5EF4-FFF2-40B4-BE49-F238E27FC236}">
                  <a16:creationId xmlns:a16="http://schemas.microsoft.com/office/drawing/2014/main" id="{F21CA6DC-A454-40B7-A930-A5508DA1CEA0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553;p39">
              <a:extLst>
                <a:ext uri="{FF2B5EF4-FFF2-40B4-BE49-F238E27FC236}">
                  <a16:creationId xmlns:a16="http://schemas.microsoft.com/office/drawing/2014/main" id="{A9813FE5-B3D3-406E-BA25-EAF042E85CD0}"/>
                </a:ext>
              </a:extLst>
            </p:cNvPr>
            <p:cNvSpPr/>
            <p:nvPr/>
          </p:nvSpPr>
          <p:spPr>
            <a:xfrm rot="5400000">
              <a:off x="75866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554;p39">
              <a:extLst>
                <a:ext uri="{FF2B5EF4-FFF2-40B4-BE49-F238E27FC236}">
                  <a16:creationId xmlns:a16="http://schemas.microsoft.com/office/drawing/2014/main" id="{33F3E84F-12E3-4DDD-B77E-AF945EB98B34}"/>
                </a:ext>
              </a:extLst>
            </p:cNvPr>
            <p:cNvSpPr/>
            <p:nvPr/>
          </p:nvSpPr>
          <p:spPr>
            <a:xfrm rot="5400000">
              <a:off x="73942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555;p39">
              <a:extLst>
                <a:ext uri="{FF2B5EF4-FFF2-40B4-BE49-F238E27FC236}">
                  <a16:creationId xmlns:a16="http://schemas.microsoft.com/office/drawing/2014/main" id="{3FC6CEC1-014F-49C1-94F3-F431C57AB07D}"/>
                </a:ext>
              </a:extLst>
            </p:cNvPr>
            <p:cNvSpPr/>
            <p:nvPr/>
          </p:nvSpPr>
          <p:spPr>
            <a:xfrm rot="5400000">
              <a:off x="72019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556;p39">
              <a:extLst>
                <a:ext uri="{FF2B5EF4-FFF2-40B4-BE49-F238E27FC236}">
                  <a16:creationId xmlns:a16="http://schemas.microsoft.com/office/drawing/2014/main" id="{EF3F09D8-D4E7-4136-9BC1-EC71F4E26DCB}"/>
                </a:ext>
              </a:extLst>
            </p:cNvPr>
            <p:cNvSpPr/>
            <p:nvPr/>
          </p:nvSpPr>
          <p:spPr>
            <a:xfrm rot="5400000">
              <a:off x="70096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557;p39">
              <a:extLst>
                <a:ext uri="{FF2B5EF4-FFF2-40B4-BE49-F238E27FC236}">
                  <a16:creationId xmlns:a16="http://schemas.microsoft.com/office/drawing/2014/main" id="{50661211-9231-4AD9-BE5A-C309335E1EA0}"/>
                </a:ext>
              </a:extLst>
            </p:cNvPr>
            <p:cNvSpPr/>
            <p:nvPr/>
          </p:nvSpPr>
          <p:spPr>
            <a:xfrm rot="5400000">
              <a:off x="700956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558;p39">
              <a:extLst>
                <a:ext uri="{FF2B5EF4-FFF2-40B4-BE49-F238E27FC236}">
                  <a16:creationId xmlns:a16="http://schemas.microsoft.com/office/drawing/2014/main" id="{48BCC03D-E3BE-4B90-BC52-BB588DB1DF32}"/>
                </a:ext>
              </a:extLst>
            </p:cNvPr>
            <p:cNvSpPr/>
            <p:nvPr/>
          </p:nvSpPr>
          <p:spPr>
            <a:xfrm rot="5400000">
              <a:off x="681629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559;p39">
              <a:extLst>
                <a:ext uri="{FF2B5EF4-FFF2-40B4-BE49-F238E27FC236}">
                  <a16:creationId xmlns:a16="http://schemas.microsoft.com/office/drawing/2014/main" id="{695960F8-27E1-4DF8-8341-74D0CAADD565}"/>
                </a:ext>
              </a:extLst>
            </p:cNvPr>
            <p:cNvSpPr/>
            <p:nvPr/>
          </p:nvSpPr>
          <p:spPr>
            <a:xfrm rot="5400000">
              <a:off x="662395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560;p39">
              <a:extLst>
                <a:ext uri="{FF2B5EF4-FFF2-40B4-BE49-F238E27FC236}">
                  <a16:creationId xmlns:a16="http://schemas.microsoft.com/office/drawing/2014/main" id="{BBCB2866-CF68-4E54-A04C-FB72A81FAF9D}"/>
                </a:ext>
              </a:extLst>
            </p:cNvPr>
            <p:cNvSpPr/>
            <p:nvPr/>
          </p:nvSpPr>
          <p:spPr>
            <a:xfrm rot="5400000">
              <a:off x="64316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561;p39">
              <a:extLst>
                <a:ext uri="{FF2B5EF4-FFF2-40B4-BE49-F238E27FC236}">
                  <a16:creationId xmlns:a16="http://schemas.microsoft.com/office/drawing/2014/main" id="{515FAF1E-7FBF-4B7E-8C28-B0E82D9F53EC}"/>
                </a:ext>
              </a:extLst>
            </p:cNvPr>
            <p:cNvSpPr/>
            <p:nvPr/>
          </p:nvSpPr>
          <p:spPr>
            <a:xfrm rot="5400000">
              <a:off x="623933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562;p39">
              <a:extLst>
                <a:ext uri="{FF2B5EF4-FFF2-40B4-BE49-F238E27FC236}">
                  <a16:creationId xmlns:a16="http://schemas.microsoft.com/office/drawing/2014/main" id="{F7F965C0-F109-4799-A129-6E6419FDCBE7}"/>
                </a:ext>
              </a:extLst>
            </p:cNvPr>
            <p:cNvSpPr/>
            <p:nvPr/>
          </p:nvSpPr>
          <p:spPr>
            <a:xfrm rot="5400000">
              <a:off x="604597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563;p39">
              <a:extLst>
                <a:ext uri="{FF2B5EF4-FFF2-40B4-BE49-F238E27FC236}">
                  <a16:creationId xmlns:a16="http://schemas.microsoft.com/office/drawing/2014/main" id="{1EC604B3-E627-416F-89CA-C49261EFF03C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564;p39">
              <a:extLst>
                <a:ext uri="{FF2B5EF4-FFF2-40B4-BE49-F238E27FC236}">
                  <a16:creationId xmlns:a16="http://schemas.microsoft.com/office/drawing/2014/main" id="{8C4D0B44-E1CD-4413-B241-97A21C065FF6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565;p39">
              <a:extLst>
                <a:ext uri="{FF2B5EF4-FFF2-40B4-BE49-F238E27FC236}">
                  <a16:creationId xmlns:a16="http://schemas.microsoft.com/office/drawing/2014/main" id="{2611C05A-54CF-42F0-B38A-7A62EF6512D8}"/>
                </a:ext>
              </a:extLst>
            </p:cNvPr>
            <p:cNvSpPr/>
            <p:nvPr/>
          </p:nvSpPr>
          <p:spPr>
            <a:xfrm rot="5400000">
              <a:off x="95128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566;p39">
              <a:extLst>
                <a:ext uri="{FF2B5EF4-FFF2-40B4-BE49-F238E27FC236}">
                  <a16:creationId xmlns:a16="http://schemas.microsoft.com/office/drawing/2014/main" id="{B5C5E140-7E00-48C5-857F-8821409186A7}"/>
                </a:ext>
              </a:extLst>
            </p:cNvPr>
            <p:cNvSpPr/>
            <p:nvPr/>
          </p:nvSpPr>
          <p:spPr>
            <a:xfrm rot="5400000">
              <a:off x="932051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567;p39">
              <a:extLst>
                <a:ext uri="{FF2B5EF4-FFF2-40B4-BE49-F238E27FC236}">
                  <a16:creationId xmlns:a16="http://schemas.microsoft.com/office/drawing/2014/main" id="{8EB2CB0F-10F8-4224-B65F-F7BA50A0A55F}"/>
                </a:ext>
              </a:extLst>
            </p:cNvPr>
            <p:cNvSpPr/>
            <p:nvPr/>
          </p:nvSpPr>
          <p:spPr>
            <a:xfrm rot="5400000">
              <a:off x="91282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568;p39">
              <a:extLst>
                <a:ext uri="{FF2B5EF4-FFF2-40B4-BE49-F238E27FC236}">
                  <a16:creationId xmlns:a16="http://schemas.microsoft.com/office/drawing/2014/main" id="{29BCD22C-5022-46AB-9711-387D9474D35C}"/>
                </a:ext>
              </a:extLst>
            </p:cNvPr>
            <p:cNvSpPr/>
            <p:nvPr/>
          </p:nvSpPr>
          <p:spPr>
            <a:xfrm rot="5400000">
              <a:off x="89358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569;p39">
              <a:extLst>
                <a:ext uri="{FF2B5EF4-FFF2-40B4-BE49-F238E27FC236}">
                  <a16:creationId xmlns:a16="http://schemas.microsoft.com/office/drawing/2014/main" id="{517CF14A-D1C6-4F6A-AE58-F36ABC485EF6}"/>
                </a:ext>
              </a:extLst>
            </p:cNvPr>
            <p:cNvSpPr/>
            <p:nvPr/>
          </p:nvSpPr>
          <p:spPr>
            <a:xfrm rot="5400000">
              <a:off x="893580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570;p39">
              <a:extLst>
                <a:ext uri="{FF2B5EF4-FFF2-40B4-BE49-F238E27FC236}">
                  <a16:creationId xmlns:a16="http://schemas.microsoft.com/office/drawing/2014/main" id="{95A10479-1D91-4FB8-BF3C-D596DC92DDA1}"/>
                </a:ext>
              </a:extLst>
            </p:cNvPr>
            <p:cNvSpPr/>
            <p:nvPr/>
          </p:nvSpPr>
          <p:spPr>
            <a:xfrm rot="5400000">
              <a:off x="87425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571;p39">
              <a:extLst>
                <a:ext uri="{FF2B5EF4-FFF2-40B4-BE49-F238E27FC236}">
                  <a16:creationId xmlns:a16="http://schemas.microsoft.com/office/drawing/2014/main" id="{3CA2547A-B888-46C6-AD9C-49FF16E38A0E}"/>
                </a:ext>
              </a:extLst>
            </p:cNvPr>
            <p:cNvSpPr/>
            <p:nvPr/>
          </p:nvSpPr>
          <p:spPr>
            <a:xfrm rot="5400000">
              <a:off x="85501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572;p39">
              <a:extLst>
                <a:ext uri="{FF2B5EF4-FFF2-40B4-BE49-F238E27FC236}">
                  <a16:creationId xmlns:a16="http://schemas.microsoft.com/office/drawing/2014/main" id="{FF2158FB-52ED-41D3-9B50-73EE7813B08A}"/>
                </a:ext>
              </a:extLst>
            </p:cNvPr>
            <p:cNvSpPr/>
            <p:nvPr/>
          </p:nvSpPr>
          <p:spPr>
            <a:xfrm rot="5400000">
              <a:off x="835790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573;p39">
              <a:extLst>
                <a:ext uri="{FF2B5EF4-FFF2-40B4-BE49-F238E27FC236}">
                  <a16:creationId xmlns:a16="http://schemas.microsoft.com/office/drawing/2014/main" id="{E9F38EC3-1A41-4011-B453-718755E992C0}"/>
                </a:ext>
              </a:extLst>
            </p:cNvPr>
            <p:cNvSpPr/>
            <p:nvPr/>
          </p:nvSpPr>
          <p:spPr>
            <a:xfrm rot="5400000">
              <a:off x="816557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574;p39">
              <a:extLst>
                <a:ext uri="{FF2B5EF4-FFF2-40B4-BE49-F238E27FC236}">
                  <a16:creationId xmlns:a16="http://schemas.microsoft.com/office/drawing/2014/main" id="{8E87F4BF-06A3-4A26-ACFF-65765CB6A74B}"/>
                </a:ext>
              </a:extLst>
            </p:cNvPr>
            <p:cNvSpPr/>
            <p:nvPr/>
          </p:nvSpPr>
          <p:spPr>
            <a:xfrm rot="5400000">
              <a:off x="797221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159;p33">
            <a:extLst>
              <a:ext uri="{FF2B5EF4-FFF2-40B4-BE49-F238E27FC236}">
                <a16:creationId xmlns:a16="http://schemas.microsoft.com/office/drawing/2014/main" id="{E8504508-648A-4183-9E39-797D6BF93044}"/>
              </a:ext>
            </a:extLst>
          </p:cNvPr>
          <p:cNvSpPr txBox="1"/>
          <p:nvPr/>
        </p:nvSpPr>
        <p:spPr>
          <a:xfrm>
            <a:off x="2012325" y="4885512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2000</a:t>
            </a:r>
            <a:endParaRPr sz="1800">
              <a:latin typeface="Google Sans" panose="020B0604020202020204" charset="0"/>
            </a:endParaRPr>
          </a:p>
        </p:txBody>
      </p:sp>
      <p:sp>
        <p:nvSpPr>
          <p:cNvPr id="258" name="Google Shape;159;p33">
            <a:extLst>
              <a:ext uri="{FF2B5EF4-FFF2-40B4-BE49-F238E27FC236}">
                <a16:creationId xmlns:a16="http://schemas.microsoft.com/office/drawing/2014/main" id="{BEDF5070-19BB-45D1-A9F7-946E2005A49F}"/>
              </a:ext>
            </a:extLst>
          </p:cNvPr>
          <p:cNvSpPr txBox="1"/>
          <p:nvPr/>
        </p:nvSpPr>
        <p:spPr>
          <a:xfrm>
            <a:off x="5990737" y="4898574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2005</a:t>
            </a:r>
            <a:endParaRPr sz="1800">
              <a:latin typeface="Google Sans" panose="020B0604020202020204" charset="0"/>
            </a:endParaRPr>
          </a:p>
        </p:txBody>
      </p:sp>
      <p:sp>
        <p:nvSpPr>
          <p:cNvPr id="259" name="Google Shape;159;p33">
            <a:extLst>
              <a:ext uri="{FF2B5EF4-FFF2-40B4-BE49-F238E27FC236}">
                <a16:creationId xmlns:a16="http://schemas.microsoft.com/office/drawing/2014/main" id="{8D451C6C-4708-4A32-97E0-AAEBB16FD6B2}"/>
              </a:ext>
            </a:extLst>
          </p:cNvPr>
          <p:cNvSpPr txBox="1"/>
          <p:nvPr/>
        </p:nvSpPr>
        <p:spPr>
          <a:xfrm>
            <a:off x="10024693" y="4899202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2010</a:t>
            </a:r>
            <a:endParaRPr sz="1800">
              <a:latin typeface="Google Sans" panose="020B0604020202020204" charset="0"/>
            </a:endParaRPr>
          </a:p>
        </p:txBody>
      </p:sp>
      <p:sp>
        <p:nvSpPr>
          <p:cNvPr id="261" name="Google Shape;159;p33">
            <a:extLst>
              <a:ext uri="{FF2B5EF4-FFF2-40B4-BE49-F238E27FC236}">
                <a16:creationId xmlns:a16="http://schemas.microsoft.com/office/drawing/2014/main" id="{778A6CF1-27F9-45A6-A163-C84A05A7477D}"/>
              </a:ext>
            </a:extLst>
          </p:cNvPr>
          <p:cNvSpPr txBox="1"/>
          <p:nvPr/>
        </p:nvSpPr>
        <p:spPr>
          <a:xfrm>
            <a:off x="14016534" y="4885512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2015</a:t>
            </a:r>
            <a:endParaRPr sz="1800">
              <a:latin typeface="Google Sans" panose="020B0604020202020204" charset="0"/>
            </a:endParaRPr>
          </a:p>
        </p:txBody>
      </p:sp>
      <p:sp>
        <p:nvSpPr>
          <p:cNvPr id="262" name="Google Shape;159;p33">
            <a:extLst>
              <a:ext uri="{FF2B5EF4-FFF2-40B4-BE49-F238E27FC236}">
                <a16:creationId xmlns:a16="http://schemas.microsoft.com/office/drawing/2014/main" id="{9B46F918-8CD2-4A58-AE01-4C8F5FD03813}"/>
              </a:ext>
            </a:extLst>
          </p:cNvPr>
          <p:cNvSpPr txBox="1"/>
          <p:nvPr/>
        </p:nvSpPr>
        <p:spPr>
          <a:xfrm>
            <a:off x="18037240" y="4885512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2020</a:t>
            </a:r>
            <a:endParaRPr sz="1800">
              <a:latin typeface="Google Sans" panose="020B0604020202020204" charset="0"/>
            </a:endParaRPr>
          </a:p>
        </p:txBody>
      </p:sp>
      <p:sp>
        <p:nvSpPr>
          <p:cNvPr id="263" name="Google Shape;159;p33">
            <a:extLst>
              <a:ext uri="{FF2B5EF4-FFF2-40B4-BE49-F238E27FC236}">
                <a16:creationId xmlns:a16="http://schemas.microsoft.com/office/drawing/2014/main" id="{46933AE6-2920-4604-9CA6-82E996FEF4AD}"/>
              </a:ext>
            </a:extLst>
          </p:cNvPr>
          <p:cNvSpPr txBox="1"/>
          <p:nvPr/>
        </p:nvSpPr>
        <p:spPr>
          <a:xfrm>
            <a:off x="22057946" y="4885512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 panose="020B0604020202020204" charset="0"/>
              </a:rPr>
              <a:t>2025</a:t>
            </a:r>
            <a:endParaRPr sz="1800">
              <a:latin typeface="Google Sans" panose="020B0604020202020204" charset="0"/>
            </a:endParaRPr>
          </a:p>
        </p:txBody>
      </p:sp>
      <p:grpSp>
        <p:nvGrpSpPr>
          <p:cNvPr id="266" name="Google Shape;454;p39">
            <a:extLst>
              <a:ext uri="{FF2B5EF4-FFF2-40B4-BE49-F238E27FC236}">
                <a16:creationId xmlns:a16="http://schemas.microsoft.com/office/drawing/2014/main" id="{50FFD7DA-2742-42AF-9C9B-362C9A3D1926}"/>
              </a:ext>
            </a:extLst>
          </p:cNvPr>
          <p:cNvGrpSpPr/>
          <p:nvPr/>
        </p:nvGrpSpPr>
        <p:grpSpPr>
          <a:xfrm>
            <a:off x="2916630" y="8364925"/>
            <a:ext cx="20134125" cy="150820"/>
            <a:chOff x="-32" y="0"/>
            <a:chExt cx="9664072" cy="68102"/>
          </a:xfrm>
        </p:grpSpPr>
        <p:sp>
          <p:nvSpPr>
            <p:cNvPr id="267" name="Google Shape;455;p39">
              <a:extLst>
                <a:ext uri="{FF2B5EF4-FFF2-40B4-BE49-F238E27FC236}">
                  <a16:creationId xmlns:a16="http://schemas.microsoft.com/office/drawing/2014/main" id="{88D61C08-31FB-45F2-9E0C-80F183D0FC95}"/>
                </a:ext>
              </a:extLst>
            </p:cNvPr>
            <p:cNvSpPr/>
            <p:nvPr/>
          </p:nvSpPr>
          <p:spPr>
            <a:xfrm>
              <a:off x="6622" y="378"/>
              <a:ext cx="9648900" cy="6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456;p39">
              <a:extLst>
                <a:ext uri="{FF2B5EF4-FFF2-40B4-BE49-F238E27FC236}">
                  <a16:creationId xmlns:a16="http://schemas.microsoft.com/office/drawing/2014/main" id="{9B399EB5-0E56-425E-AF67-D0DC55B9CD1E}"/>
                </a:ext>
              </a:extLst>
            </p:cNvPr>
            <p:cNvSpPr/>
            <p:nvPr/>
          </p:nvSpPr>
          <p:spPr>
            <a:xfrm rot="5400000">
              <a:off x="287171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457;p39">
              <a:extLst>
                <a:ext uri="{FF2B5EF4-FFF2-40B4-BE49-F238E27FC236}">
                  <a16:creationId xmlns:a16="http://schemas.microsoft.com/office/drawing/2014/main" id="{BEACAC1F-1B9C-4473-AA37-06B77F553A24}"/>
                </a:ext>
              </a:extLst>
            </p:cNvPr>
            <p:cNvSpPr/>
            <p:nvPr/>
          </p:nvSpPr>
          <p:spPr>
            <a:xfrm rot="5400000">
              <a:off x="267843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458;p39">
              <a:extLst>
                <a:ext uri="{FF2B5EF4-FFF2-40B4-BE49-F238E27FC236}">
                  <a16:creationId xmlns:a16="http://schemas.microsoft.com/office/drawing/2014/main" id="{6E79B70A-C839-4F67-8306-651668E66B4D}"/>
                </a:ext>
              </a:extLst>
            </p:cNvPr>
            <p:cNvSpPr/>
            <p:nvPr/>
          </p:nvSpPr>
          <p:spPr>
            <a:xfrm rot="5400000">
              <a:off x="24861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459;p39">
              <a:extLst>
                <a:ext uri="{FF2B5EF4-FFF2-40B4-BE49-F238E27FC236}">
                  <a16:creationId xmlns:a16="http://schemas.microsoft.com/office/drawing/2014/main" id="{EE6C002A-11A8-47DA-A16D-51CC24E8EC36}"/>
                </a:ext>
              </a:extLst>
            </p:cNvPr>
            <p:cNvSpPr/>
            <p:nvPr/>
          </p:nvSpPr>
          <p:spPr>
            <a:xfrm rot="5400000">
              <a:off x="229381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460;p39">
              <a:extLst>
                <a:ext uri="{FF2B5EF4-FFF2-40B4-BE49-F238E27FC236}">
                  <a16:creationId xmlns:a16="http://schemas.microsoft.com/office/drawing/2014/main" id="{B950E7EE-E540-4A35-B2BC-328BFB496320}"/>
                </a:ext>
              </a:extLst>
            </p:cNvPr>
            <p:cNvSpPr/>
            <p:nvPr/>
          </p:nvSpPr>
          <p:spPr>
            <a:xfrm rot="5400000">
              <a:off x="21014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461;p39">
              <a:extLst>
                <a:ext uri="{FF2B5EF4-FFF2-40B4-BE49-F238E27FC236}">
                  <a16:creationId xmlns:a16="http://schemas.microsoft.com/office/drawing/2014/main" id="{3ABDC777-9686-4776-B656-092F61550BC9}"/>
                </a:ext>
              </a:extLst>
            </p:cNvPr>
            <p:cNvSpPr/>
            <p:nvPr/>
          </p:nvSpPr>
          <p:spPr>
            <a:xfrm rot="5400000">
              <a:off x="210139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462;p39">
              <a:extLst>
                <a:ext uri="{FF2B5EF4-FFF2-40B4-BE49-F238E27FC236}">
                  <a16:creationId xmlns:a16="http://schemas.microsoft.com/office/drawing/2014/main" id="{35909770-B80C-4FC7-B4C9-A14B5225E8B6}"/>
                </a:ext>
              </a:extLst>
            </p:cNvPr>
            <p:cNvSpPr/>
            <p:nvPr/>
          </p:nvSpPr>
          <p:spPr>
            <a:xfrm rot="5400000">
              <a:off x="1908120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463;p39">
              <a:extLst>
                <a:ext uri="{FF2B5EF4-FFF2-40B4-BE49-F238E27FC236}">
                  <a16:creationId xmlns:a16="http://schemas.microsoft.com/office/drawing/2014/main" id="{8D2A2521-676D-43CB-97A4-CA829F714C5F}"/>
                </a:ext>
              </a:extLst>
            </p:cNvPr>
            <p:cNvSpPr/>
            <p:nvPr/>
          </p:nvSpPr>
          <p:spPr>
            <a:xfrm rot="5400000">
              <a:off x="17157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464;p39">
              <a:extLst>
                <a:ext uri="{FF2B5EF4-FFF2-40B4-BE49-F238E27FC236}">
                  <a16:creationId xmlns:a16="http://schemas.microsoft.com/office/drawing/2014/main" id="{C3BCED46-E667-4A12-9CFC-8EAB10A98BDF}"/>
                </a:ext>
              </a:extLst>
            </p:cNvPr>
            <p:cNvSpPr/>
            <p:nvPr/>
          </p:nvSpPr>
          <p:spPr>
            <a:xfrm rot="5400000">
              <a:off x="1523499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465;p39">
              <a:extLst>
                <a:ext uri="{FF2B5EF4-FFF2-40B4-BE49-F238E27FC236}">
                  <a16:creationId xmlns:a16="http://schemas.microsoft.com/office/drawing/2014/main" id="{501A9E16-A244-42EF-A2C9-131334AC6094}"/>
                </a:ext>
              </a:extLst>
            </p:cNvPr>
            <p:cNvSpPr/>
            <p:nvPr/>
          </p:nvSpPr>
          <p:spPr>
            <a:xfrm rot="5400000">
              <a:off x="133116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466;p39">
              <a:extLst>
                <a:ext uri="{FF2B5EF4-FFF2-40B4-BE49-F238E27FC236}">
                  <a16:creationId xmlns:a16="http://schemas.microsoft.com/office/drawing/2014/main" id="{A39DBF95-756B-4734-ADC2-7598396A32DA}"/>
                </a:ext>
              </a:extLst>
            </p:cNvPr>
            <p:cNvSpPr/>
            <p:nvPr/>
          </p:nvSpPr>
          <p:spPr>
            <a:xfrm rot="5400000">
              <a:off x="11378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467;p39">
              <a:extLst>
                <a:ext uri="{FF2B5EF4-FFF2-40B4-BE49-F238E27FC236}">
                  <a16:creationId xmlns:a16="http://schemas.microsoft.com/office/drawing/2014/main" id="{E6332EEB-2E1D-4444-B84A-89423D49EEF8}"/>
                </a:ext>
              </a:extLst>
            </p:cNvPr>
            <p:cNvSpPr/>
            <p:nvPr/>
          </p:nvSpPr>
          <p:spPr>
            <a:xfrm rot="5400000">
              <a:off x="945472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468;p39">
              <a:extLst>
                <a:ext uri="{FF2B5EF4-FFF2-40B4-BE49-F238E27FC236}">
                  <a16:creationId xmlns:a16="http://schemas.microsoft.com/office/drawing/2014/main" id="{AA7D77D0-C1C5-4B3C-A679-66090208B0BE}"/>
                </a:ext>
              </a:extLst>
            </p:cNvPr>
            <p:cNvSpPr/>
            <p:nvPr/>
          </p:nvSpPr>
          <p:spPr>
            <a:xfrm rot="5400000">
              <a:off x="7531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469;p39">
              <a:extLst>
                <a:ext uri="{FF2B5EF4-FFF2-40B4-BE49-F238E27FC236}">
                  <a16:creationId xmlns:a16="http://schemas.microsoft.com/office/drawing/2014/main" id="{22B8067A-1222-412D-83F3-F6226F4FB8F9}"/>
                </a:ext>
              </a:extLst>
            </p:cNvPr>
            <p:cNvSpPr/>
            <p:nvPr/>
          </p:nvSpPr>
          <p:spPr>
            <a:xfrm rot="5400000">
              <a:off x="560851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470;p39">
              <a:extLst>
                <a:ext uri="{FF2B5EF4-FFF2-40B4-BE49-F238E27FC236}">
                  <a16:creationId xmlns:a16="http://schemas.microsoft.com/office/drawing/2014/main" id="{EE94B059-CBFB-4E33-A805-4AF781EAC750}"/>
                </a:ext>
              </a:extLst>
            </p:cNvPr>
            <p:cNvSpPr/>
            <p:nvPr/>
          </p:nvSpPr>
          <p:spPr>
            <a:xfrm rot="5400000">
              <a:off x="56076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471;p39">
              <a:extLst>
                <a:ext uri="{FF2B5EF4-FFF2-40B4-BE49-F238E27FC236}">
                  <a16:creationId xmlns:a16="http://schemas.microsoft.com/office/drawing/2014/main" id="{1870145D-B109-4A51-B1DE-74058C960643}"/>
                </a:ext>
              </a:extLst>
            </p:cNvPr>
            <p:cNvSpPr/>
            <p:nvPr/>
          </p:nvSpPr>
          <p:spPr>
            <a:xfrm rot="5400000">
              <a:off x="3674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472;p39">
              <a:extLst>
                <a:ext uri="{FF2B5EF4-FFF2-40B4-BE49-F238E27FC236}">
                  <a16:creationId xmlns:a16="http://schemas.microsoft.com/office/drawing/2014/main" id="{CCB5CE56-95B0-4490-865E-044036EBE269}"/>
                </a:ext>
              </a:extLst>
            </p:cNvPr>
            <p:cNvSpPr/>
            <p:nvPr/>
          </p:nvSpPr>
          <p:spPr>
            <a:xfrm rot="5400000">
              <a:off x="17515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473;p39">
              <a:extLst>
                <a:ext uri="{FF2B5EF4-FFF2-40B4-BE49-F238E27FC236}">
                  <a16:creationId xmlns:a16="http://schemas.microsoft.com/office/drawing/2014/main" id="{02F0E1B9-66B0-47D0-80E0-2588180F337C}"/>
                </a:ext>
              </a:extLst>
            </p:cNvPr>
            <p:cNvSpPr/>
            <p:nvPr/>
          </p:nvSpPr>
          <p:spPr>
            <a:xfrm rot="5400000">
              <a:off x="-17132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474;p39">
              <a:extLst>
                <a:ext uri="{FF2B5EF4-FFF2-40B4-BE49-F238E27FC236}">
                  <a16:creationId xmlns:a16="http://schemas.microsoft.com/office/drawing/2014/main" id="{1BE7EB45-C520-48F8-9753-537CC9780768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475;p39">
              <a:extLst>
                <a:ext uri="{FF2B5EF4-FFF2-40B4-BE49-F238E27FC236}">
                  <a16:creationId xmlns:a16="http://schemas.microsoft.com/office/drawing/2014/main" id="{6ECC6078-786B-4602-ACD1-94BBB7681E7F}"/>
                </a:ext>
              </a:extLst>
            </p:cNvPr>
            <p:cNvSpPr/>
            <p:nvPr/>
          </p:nvSpPr>
          <p:spPr>
            <a:xfrm rot="5400000">
              <a:off x="556728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476;p39">
              <a:extLst>
                <a:ext uri="{FF2B5EF4-FFF2-40B4-BE49-F238E27FC236}">
                  <a16:creationId xmlns:a16="http://schemas.microsoft.com/office/drawing/2014/main" id="{7B9D6E85-0D4E-43DF-B20C-A17083AF758C}"/>
                </a:ext>
              </a:extLst>
            </p:cNvPr>
            <p:cNvSpPr/>
            <p:nvPr/>
          </p:nvSpPr>
          <p:spPr>
            <a:xfrm rot="5400000">
              <a:off x="53749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477;p39">
              <a:extLst>
                <a:ext uri="{FF2B5EF4-FFF2-40B4-BE49-F238E27FC236}">
                  <a16:creationId xmlns:a16="http://schemas.microsoft.com/office/drawing/2014/main" id="{92E00F8A-E263-41A1-9842-27E4FFB206C0}"/>
                </a:ext>
              </a:extLst>
            </p:cNvPr>
            <p:cNvSpPr/>
            <p:nvPr/>
          </p:nvSpPr>
          <p:spPr>
            <a:xfrm rot="5400000">
              <a:off x="518266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478;p39">
              <a:extLst>
                <a:ext uri="{FF2B5EF4-FFF2-40B4-BE49-F238E27FC236}">
                  <a16:creationId xmlns:a16="http://schemas.microsoft.com/office/drawing/2014/main" id="{4470DA97-5E3A-44D2-90E4-6FA9FAED7CBB}"/>
                </a:ext>
              </a:extLst>
            </p:cNvPr>
            <p:cNvSpPr/>
            <p:nvPr/>
          </p:nvSpPr>
          <p:spPr>
            <a:xfrm rot="5400000">
              <a:off x="49903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479;p39">
              <a:extLst>
                <a:ext uri="{FF2B5EF4-FFF2-40B4-BE49-F238E27FC236}">
                  <a16:creationId xmlns:a16="http://schemas.microsoft.com/office/drawing/2014/main" id="{4526ED2D-9FB6-4B35-8494-791047CFA460}"/>
                </a:ext>
              </a:extLst>
            </p:cNvPr>
            <p:cNvSpPr/>
            <p:nvPr/>
          </p:nvSpPr>
          <p:spPr>
            <a:xfrm rot="5400000">
              <a:off x="499024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480;p39">
              <a:extLst>
                <a:ext uri="{FF2B5EF4-FFF2-40B4-BE49-F238E27FC236}">
                  <a16:creationId xmlns:a16="http://schemas.microsoft.com/office/drawing/2014/main" id="{80E0A2EA-6F4D-4CDE-8653-EC7079900081}"/>
                </a:ext>
              </a:extLst>
            </p:cNvPr>
            <p:cNvSpPr/>
            <p:nvPr/>
          </p:nvSpPr>
          <p:spPr>
            <a:xfrm rot="5400000">
              <a:off x="47969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481;p39">
              <a:extLst>
                <a:ext uri="{FF2B5EF4-FFF2-40B4-BE49-F238E27FC236}">
                  <a16:creationId xmlns:a16="http://schemas.microsoft.com/office/drawing/2014/main" id="{5D261759-85CD-4613-BCCB-B87692AF7E0E}"/>
                </a:ext>
              </a:extLst>
            </p:cNvPr>
            <p:cNvSpPr/>
            <p:nvPr/>
          </p:nvSpPr>
          <p:spPr>
            <a:xfrm rot="5400000">
              <a:off x="46046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482;p39">
              <a:extLst>
                <a:ext uri="{FF2B5EF4-FFF2-40B4-BE49-F238E27FC236}">
                  <a16:creationId xmlns:a16="http://schemas.microsoft.com/office/drawing/2014/main" id="{CAB6D71D-3460-495A-91ED-BCA9307F1C13}"/>
                </a:ext>
              </a:extLst>
            </p:cNvPr>
            <p:cNvSpPr/>
            <p:nvPr/>
          </p:nvSpPr>
          <p:spPr>
            <a:xfrm rot="5400000">
              <a:off x="44123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483;p39">
              <a:extLst>
                <a:ext uri="{FF2B5EF4-FFF2-40B4-BE49-F238E27FC236}">
                  <a16:creationId xmlns:a16="http://schemas.microsoft.com/office/drawing/2014/main" id="{93B06845-B089-46BF-9EA5-6ECC62484319}"/>
                </a:ext>
              </a:extLst>
            </p:cNvPr>
            <p:cNvSpPr/>
            <p:nvPr/>
          </p:nvSpPr>
          <p:spPr>
            <a:xfrm rot="5400000">
              <a:off x="42200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484;p39">
              <a:extLst>
                <a:ext uri="{FF2B5EF4-FFF2-40B4-BE49-F238E27FC236}">
                  <a16:creationId xmlns:a16="http://schemas.microsoft.com/office/drawing/2014/main" id="{0C25DECA-0AF6-423C-8E79-0EFE9E7457AF}"/>
                </a:ext>
              </a:extLst>
            </p:cNvPr>
            <p:cNvSpPr/>
            <p:nvPr/>
          </p:nvSpPr>
          <p:spPr>
            <a:xfrm rot="5400000">
              <a:off x="40266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485;p39">
              <a:extLst>
                <a:ext uri="{FF2B5EF4-FFF2-40B4-BE49-F238E27FC236}">
                  <a16:creationId xmlns:a16="http://schemas.microsoft.com/office/drawing/2014/main" id="{035F72EC-0373-4242-83A9-4DC4B8D53A0B}"/>
                </a:ext>
              </a:extLst>
            </p:cNvPr>
            <p:cNvSpPr/>
            <p:nvPr/>
          </p:nvSpPr>
          <p:spPr>
            <a:xfrm rot="5400000">
              <a:off x="383431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486;p39">
              <a:extLst>
                <a:ext uri="{FF2B5EF4-FFF2-40B4-BE49-F238E27FC236}">
                  <a16:creationId xmlns:a16="http://schemas.microsoft.com/office/drawing/2014/main" id="{607B169D-4558-4EF4-85CF-63529BB25ECB}"/>
                </a:ext>
              </a:extLst>
            </p:cNvPr>
            <p:cNvSpPr/>
            <p:nvPr/>
          </p:nvSpPr>
          <p:spPr>
            <a:xfrm rot="5400000">
              <a:off x="36420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487;p39">
              <a:extLst>
                <a:ext uri="{FF2B5EF4-FFF2-40B4-BE49-F238E27FC236}">
                  <a16:creationId xmlns:a16="http://schemas.microsoft.com/office/drawing/2014/main" id="{8E35AE0D-696C-4BDF-9059-94765F409886}"/>
                </a:ext>
              </a:extLst>
            </p:cNvPr>
            <p:cNvSpPr/>
            <p:nvPr/>
          </p:nvSpPr>
          <p:spPr>
            <a:xfrm rot="5400000">
              <a:off x="34496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488;p39">
              <a:extLst>
                <a:ext uri="{FF2B5EF4-FFF2-40B4-BE49-F238E27FC236}">
                  <a16:creationId xmlns:a16="http://schemas.microsoft.com/office/drawing/2014/main" id="{C7F985AF-BC1F-4480-9E3C-B0DE2BB2BF17}"/>
                </a:ext>
              </a:extLst>
            </p:cNvPr>
            <p:cNvSpPr/>
            <p:nvPr/>
          </p:nvSpPr>
          <p:spPr>
            <a:xfrm rot="5400000">
              <a:off x="344961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489;p39">
              <a:extLst>
                <a:ext uri="{FF2B5EF4-FFF2-40B4-BE49-F238E27FC236}">
                  <a16:creationId xmlns:a16="http://schemas.microsoft.com/office/drawing/2014/main" id="{B8D0CC70-D42F-4203-B218-5C1A52F12AFB}"/>
                </a:ext>
              </a:extLst>
            </p:cNvPr>
            <p:cNvSpPr/>
            <p:nvPr/>
          </p:nvSpPr>
          <p:spPr>
            <a:xfrm rot="5400000">
              <a:off x="32563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490;p39">
              <a:extLst>
                <a:ext uri="{FF2B5EF4-FFF2-40B4-BE49-F238E27FC236}">
                  <a16:creationId xmlns:a16="http://schemas.microsoft.com/office/drawing/2014/main" id="{EDC7B178-4CBE-4842-99BC-424A1AC54072}"/>
                </a:ext>
              </a:extLst>
            </p:cNvPr>
            <p:cNvSpPr/>
            <p:nvPr/>
          </p:nvSpPr>
          <p:spPr>
            <a:xfrm rot="5400000">
              <a:off x="30640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491;p39">
              <a:extLst>
                <a:ext uri="{FF2B5EF4-FFF2-40B4-BE49-F238E27FC236}">
                  <a16:creationId xmlns:a16="http://schemas.microsoft.com/office/drawing/2014/main" id="{54E4A1BA-BBD5-4BA3-A73A-D7B1FC4566F6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492;p39">
              <a:extLst>
                <a:ext uri="{FF2B5EF4-FFF2-40B4-BE49-F238E27FC236}">
                  <a16:creationId xmlns:a16="http://schemas.microsoft.com/office/drawing/2014/main" id="{C1ECADB6-7D19-48B9-8F7E-6A7715E77C2A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493;p39">
              <a:extLst>
                <a:ext uri="{FF2B5EF4-FFF2-40B4-BE49-F238E27FC236}">
                  <a16:creationId xmlns:a16="http://schemas.microsoft.com/office/drawing/2014/main" id="{656EE0F3-5651-42BE-8EF1-D8064AB31BBF}"/>
                </a:ext>
              </a:extLst>
            </p:cNvPr>
            <p:cNvSpPr/>
            <p:nvPr/>
          </p:nvSpPr>
          <p:spPr>
            <a:xfrm rot="5400000">
              <a:off x="749352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494;p39">
              <a:extLst>
                <a:ext uri="{FF2B5EF4-FFF2-40B4-BE49-F238E27FC236}">
                  <a16:creationId xmlns:a16="http://schemas.microsoft.com/office/drawing/2014/main" id="{34083DA1-6308-406E-8CC6-3E1AC8706260}"/>
                </a:ext>
              </a:extLst>
            </p:cNvPr>
            <p:cNvSpPr/>
            <p:nvPr/>
          </p:nvSpPr>
          <p:spPr>
            <a:xfrm rot="5400000">
              <a:off x="730119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495;p39">
              <a:extLst>
                <a:ext uri="{FF2B5EF4-FFF2-40B4-BE49-F238E27FC236}">
                  <a16:creationId xmlns:a16="http://schemas.microsoft.com/office/drawing/2014/main" id="{738311EA-B7D3-44C7-B65D-8B7E9739940C}"/>
                </a:ext>
              </a:extLst>
            </p:cNvPr>
            <p:cNvSpPr/>
            <p:nvPr/>
          </p:nvSpPr>
          <p:spPr>
            <a:xfrm rot="5400000">
              <a:off x="710890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496;p39">
              <a:extLst>
                <a:ext uri="{FF2B5EF4-FFF2-40B4-BE49-F238E27FC236}">
                  <a16:creationId xmlns:a16="http://schemas.microsoft.com/office/drawing/2014/main" id="{1C952CDD-6E9E-4029-B1EB-0C7A99F8AABA}"/>
                </a:ext>
              </a:extLst>
            </p:cNvPr>
            <p:cNvSpPr/>
            <p:nvPr/>
          </p:nvSpPr>
          <p:spPr>
            <a:xfrm rot="5400000">
              <a:off x="69165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497;p39">
              <a:extLst>
                <a:ext uri="{FF2B5EF4-FFF2-40B4-BE49-F238E27FC236}">
                  <a16:creationId xmlns:a16="http://schemas.microsoft.com/office/drawing/2014/main" id="{81531BEC-C6D7-4FFA-ACF8-E4D5033707E2}"/>
                </a:ext>
              </a:extLst>
            </p:cNvPr>
            <p:cNvSpPr/>
            <p:nvPr/>
          </p:nvSpPr>
          <p:spPr>
            <a:xfrm rot="5400000">
              <a:off x="691648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498;p39">
              <a:extLst>
                <a:ext uri="{FF2B5EF4-FFF2-40B4-BE49-F238E27FC236}">
                  <a16:creationId xmlns:a16="http://schemas.microsoft.com/office/drawing/2014/main" id="{1A265C45-F61B-4CCD-9606-39E8F61E5F11}"/>
                </a:ext>
              </a:extLst>
            </p:cNvPr>
            <p:cNvSpPr/>
            <p:nvPr/>
          </p:nvSpPr>
          <p:spPr>
            <a:xfrm rot="5400000">
              <a:off x="67232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499;p39">
              <a:extLst>
                <a:ext uri="{FF2B5EF4-FFF2-40B4-BE49-F238E27FC236}">
                  <a16:creationId xmlns:a16="http://schemas.microsoft.com/office/drawing/2014/main" id="{5198A677-C71C-4A33-9550-A9D832D33FAA}"/>
                </a:ext>
              </a:extLst>
            </p:cNvPr>
            <p:cNvSpPr/>
            <p:nvPr/>
          </p:nvSpPr>
          <p:spPr>
            <a:xfrm rot="5400000">
              <a:off x="65308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500;p39">
              <a:extLst>
                <a:ext uri="{FF2B5EF4-FFF2-40B4-BE49-F238E27FC236}">
                  <a16:creationId xmlns:a16="http://schemas.microsoft.com/office/drawing/2014/main" id="{2C0BA284-2D08-4C3C-B980-3A2F5768B9DF}"/>
                </a:ext>
              </a:extLst>
            </p:cNvPr>
            <p:cNvSpPr/>
            <p:nvPr/>
          </p:nvSpPr>
          <p:spPr>
            <a:xfrm rot="5400000">
              <a:off x="63385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501;p39">
              <a:extLst>
                <a:ext uri="{FF2B5EF4-FFF2-40B4-BE49-F238E27FC236}">
                  <a16:creationId xmlns:a16="http://schemas.microsoft.com/office/drawing/2014/main" id="{6AE983C3-EBBD-46A9-BCCD-986359C3259D}"/>
                </a:ext>
              </a:extLst>
            </p:cNvPr>
            <p:cNvSpPr/>
            <p:nvPr/>
          </p:nvSpPr>
          <p:spPr>
            <a:xfrm rot="5400000">
              <a:off x="61462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502;p39">
              <a:extLst>
                <a:ext uri="{FF2B5EF4-FFF2-40B4-BE49-F238E27FC236}">
                  <a16:creationId xmlns:a16="http://schemas.microsoft.com/office/drawing/2014/main" id="{CD802C7A-BEC8-4A05-B883-DB930F7DFA21}"/>
                </a:ext>
              </a:extLst>
            </p:cNvPr>
            <p:cNvSpPr/>
            <p:nvPr/>
          </p:nvSpPr>
          <p:spPr>
            <a:xfrm rot="5400000">
              <a:off x="595289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503;p39">
              <a:extLst>
                <a:ext uri="{FF2B5EF4-FFF2-40B4-BE49-F238E27FC236}">
                  <a16:creationId xmlns:a16="http://schemas.microsoft.com/office/drawing/2014/main" id="{E16D59CB-95EB-4E02-867D-7ABFD0F459E1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504;p39">
              <a:extLst>
                <a:ext uri="{FF2B5EF4-FFF2-40B4-BE49-F238E27FC236}">
                  <a16:creationId xmlns:a16="http://schemas.microsoft.com/office/drawing/2014/main" id="{4D36CF6C-6AE3-4A41-81E5-6C07F3697DD2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505;p39">
              <a:extLst>
                <a:ext uri="{FF2B5EF4-FFF2-40B4-BE49-F238E27FC236}">
                  <a16:creationId xmlns:a16="http://schemas.microsoft.com/office/drawing/2014/main" id="{88A8D6DD-D443-4A53-9EB1-67C8DA98CDD7}"/>
                </a:ext>
              </a:extLst>
            </p:cNvPr>
            <p:cNvSpPr/>
            <p:nvPr/>
          </p:nvSpPr>
          <p:spPr>
            <a:xfrm rot="5400000">
              <a:off x="9613040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506;p39">
              <a:extLst>
                <a:ext uri="{FF2B5EF4-FFF2-40B4-BE49-F238E27FC236}">
                  <a16:creationId xmlns:a16="http://schemas.microsoft.com/office/drawing/2014/main" id="{02513248-1976-489A-B6A6-351DE6D11ED8}"/>
                </a:ext>
              </a:extLst>
            </p:cNvPr>
            <p:cNvSpPr/>
            <p:nvPr/>
          </p:nvSpPr>
          <p:spPr>
            <a:xfrm rot="5400000">
              <a:off x="941976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507;p39">
              <a:extLst>
                <a:ext uri="{FF2B5EF4-FFF2-40B4-BE49-F238E27FC236}">
                  <a16:creationId xmlns:a16="http://schemas.microsoft.com/office/drawing/2014/main" id="{868759B3-3B1B-40B5-813A-AA3684967C2D}"/>
                </a:ext>
              </a:extLst>
            </p:cNvPr>
            <p:cNvSpPr/>
            <p:nvPr/>
          </p:nvSpPr>
          <p:spPr>
            <a:xfrm rot="5400000">
              <a:off x="922743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508;p39">
              <a:extLst>
                <a:ext uri="{FF2B5EF4-FFF2-40B4-BE49-F238E27FC236}">
                  <a16:creationId xmlns:a16="http://schemas.microsoft.com/office/drawing/2014/main" id="{AA454787-D6EC-4F02-89A0-908B554C7358}"/>
                </a:ext>
              </a:extLst>
            </p:cNvPr>
            <p:cNvSpPr/>
            <p:nvPr/>
          </p:nvSpPr>
          <p:spPr>
            <a:xfrm rot="5400000">
              <a:off x="903514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509;p39">
              <a:extLst>
                <a:ext uri="{FF2B5EF4-FFF2-40B4-BE49-F238E27FC236}">
                  <a16:creationId xmlns:a16="http://schemas.microsoft.com/office/drawing/2014/main" id="{503C1D7A-1437-4693-9DDA-E8D2B697038C}"/>
                </a:ext>
              </a:extLst>
            </p:cNvPr>
            <p:cNvSpPr/>
            <p:nvPr/>
          </p:nvSpPr>
          <p:spPr>
            <a:xfrm rot="5400000">
              <a:off x="884281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510;p39">
              <a:extLst>
                <a:ext uri="{FF2B5EF4-FFF2-40B4-BE49-F238E27FC236}">
                  <a16:creationId xmlns:a16="http://schemas.microsoft.com/office/drawing/2014/main" id="{664BB8EC-6CC5-4F6D-B7EB-1A8DA74C42EE}"/>
                </a:ext>
              </a:extLst>
            </p:cNvPr>
            <p:cNvSpPr/>
            <p:nvPr/>
          </p:nvSpPr>
          <p:spPr>
            <a:xfrm rot="5400000">
              <a:off x="884272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511;p39">
              <a:extLst>
                <a:ext uri="{FF2B5EF4-FFF2-40B4-BE49-F238E27FC236}">
                  <a16:creationId xmlns:a16="http://schemas.microsoft.com/office/drawing/2014/main" id="{CC26FF6C-132D-45E0-813E-E264BF4875E4}"/>
                </a:ext>
              </a:extLst>
            </p:cNvPr>
            <p:cNvSpPr/>
            <p:nvPr/>
          </p:nvSpPr>
          <p:spPr>
            <a:xfrm rot="5400000">
              <a:off x="86494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512;p39">
              <a:extLst>
                <a:ext uri="{FF2B5EF4-FFF2-40B4-BE49-F238E27FC236}">
                  <a16:creationId xmlns:a16="http://schemas.microsoft.com/office/drawing/2014/main" id="{46D168E1-3ED8-497D-8CF0-B172B1F3CBE2}"/>
                </a:ext>
              </a:extLst>
            </p:cNvPr>
            <p:cNvSpPr/>
            <p:nvPr/>
          </p:nvSpPr>
          <p:spPr>
            <a:xfrm rot="5400000">
              <a:off x="845711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513;p39">
              <a:extLst>
                <a:ext uri="{FF2B5EF4-FFF2-40B4-BE49-F238E27FC236}">
                  <a16:creationId xmlns:a16="http://schemas.microsoft.com/office/drawing/2014/main" id="{12B4D178-5586-4018-A74E-1D84C6758E6A}"/>
                </a:ext>
              </a:extLst>
            </p:cNvPr>
            <p:cNvSpPr/>
            <p:nvPr/>
          </p:nvSpPr>
          <p:spPr>
            <a:xfrm rot="5400000">
              <a:off x="826482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514;p39">
              <a:extLst>
                <a:ext uri="{FF2B5EF4-FFF2-40B4-BE49-F238E27FC236}">
                  <a16:creationId xmlns:a16="http://schemas.microsoft.com/office/drawing/2014/main" id="{71080D05-C565-413D-9D9A-5CCCBE35DDCD}"/>
                </a:ext>
              </a:extLst>
            </p:cNvPr>
            <p:cNvSpPr/>
            <p:nvPr/>
          </p:nvSpPr>
          <p:spPr>
            <a:xfrm rot="5400000">
              <a:off x="80724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515;p39">
              <a:extLst>
                <a:ext uri="{FF2B5EF4-FFF2-40B4-BE49-F238E27FC236}">
                  <a16:creationId xmlns:a16="http://schemas.microsoft.com/office/drawing/2014/main" id="{9DCC7C93-3C17-4A43-AA05-F8FF4DC586BF}"/>
                </a:ext>
              </a:extLst>
            </p:cNvPr>
            <p:cNvSpPr/>
            <p:nvPr/>
          </p:nvSpPr>
          <p:spPr>
            <a:xfrm rot="5400000">
              <a:off x="78791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516;p39">
              <a:extLst>
                <a:ext uri="{FF2B5EF4-FFF2-40B4-BE49-F238E27FC236}">
                  <a16:creationId xmlns:a16="http://schemas.microsoft.com/office/drawing/2014/main" id="{8E402A3C-48C2-4DAA-9550-A213A88217F7}"/>
                </a:ext>
              </a:extLst>
            </p:cNvPr>
            <p:cNvSpPr/>
            <p:nvPr/>
          </p:nvSpPr>
          <p:spPr>
            <a:xfrm rot="5400000">
              <a:off x="29647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517;p39">
              <a:extLst>
                <a:ext uri="{FF2B5EF4-FFF2-40B4-BE49-F238E27FC236}">
                  <a16:creationId xmlns:a16="http://schemas.microsoft.com/office/drawing/2014/main" id="{2B3EBBBD-549E-4D98-BBE0-3C4B8181AB77}"/>
                </a:ext>
              </a:extLst>
            </p:cNvPr>
            <p:cNvSpPr/>
            <p:nvPr/>
          </p:nvSpPr>
          <p:spPr>
            <a:xfrm rot="5400000">
              <a:off x="277152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518;p39">
              <a:extLst>
                <a:ext uri="{FF2B5EF4-FFF2-40B4-BE49-F238E27FC236}">
                  <a16:creationId xmlns:a16="http://schemas.microsoft.com/office/drawing/2014/main" id="{69B455EA-808B-4190-A2CC-4DD26BB855A8}"/>
                </a:ext>
              </a:extLst>
            </p:cNvPr>
            <p:cNvSpPr/>
            <p:nvPr/>
          </p:nvSpPr>
          <p:spPr>
            <a:xfrm rot="5400000">
              <a:off x="25791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519;p39">
              <a:extLst>
                <a:ext uri="{FF2B5EF4-FFF2-40B4-BE49-F238E27FC236}">
                  <a16:creationId xmlns:a16="http://schemas.microsoft.com/office/drawing/2014/main" id="{5C5F6CBC-9E07-4BE7-BF83-DA35270E5863}"/>
                </a:ext>
              </a:extLst>
            </p:cNvPr>
            <p:cNvSpPr/>
            <p:nvPr/>
          </p:nvSpPr>
          <p:spPr>
            <a:xfrm rot="5400000">
              <a:off x="23868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520;p39">
              <a:extLst>
                <a:ext uri="{FF2B5EF4-FFF2-40B4-BE49-F238E27FC236}">
                  <a16:creationId xmlns:a16="http://schemas.microsoft.com/office/drawing/2014/main" id="{F34D5117-464E-4D84-929D-9E9518419E79}"/>
                </a:ext>
              </a:extLst>
            </p:cNvPr>
            <p:cNvSpPr/>
            <p:nvPr/>
          </p:nvSpPr>
          <p:spPr>
            <a:xfrm rot="5400000">
              <a:off x="21945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521;p39">
              <a:extLst>
                <a:ext uri="{FF2B5EF4-FFF2-40B4-BE49-F238E27FC236}">
                  <a16:creationId xmlns:a16="http://schemas.microsoft.com/office/drawing/2014/main" id="{71B8505F-9012-4B65-833B-01A5ADC1FCE2}"/>
                </a:ext>
              </a:extLst>
            </p:cNvPr>
            <p:cNvSpPr/>
            <p:nvPr/>
          </p:nvSpPr>
          <p:spPr>
            <a:xfrm rot="5400000">
              <a:off x="21944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522;p39">
              <a:extLst>
                <a:ext uri="{FF2B5EF4-FFF2-40B4-BE49-F238E27FC236}">
                  <a16:creationId xmlns:a16="http://schemas.microsoft.com/office/drawing/2014/main" id="{7B3A3B59-C1B0-4604-977B-515C1FF259F6}"/>
                </a:ext>
              </a:extLst>
            </p:cNvPr>
            <p:cNvSpPr/>
            <p:nvPr/>
          </p:nvSpPr>
          <p:spPr>
            <a:xfrm rot="5400000">
              <a:off x="200120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523;p39">
              <a:extLst>
                <a:ext uri="{FF2B5EF4-FFF2-40B4-BE49-F238E27FC236}">
                  <a16:creationId xmlns:a16="http://schemas.microsoft.com/office/drawing/2014/main" id="{30D4D642-DBDD-48A7-BC33-1A3447271B76}"/>
                </a:ext>
              </a:extLst>
            </p:cNvPr>
            <p:cNvSpPr/>
            <p:nvPr/>
          </p:nvSpPr>
          <p:spPr>
            <a:xfrm rot="5400000">
              <a:off x="18088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524;p39">
              <a:extLst>
                <a:ext uri="{FF2B5EF4-FFF2-40B4-BE49-F238E27FC236}">
                  <a16:creationId xmlns:a16="http://schemas.microsoft.com/office/drawing/2014/main" id="{4A8F35A3-6DC2-4D76-B9E1-5088248C72B3}"/>
                </a:ext>
              </a:extLst>
            </p:cNvPr>
            <p:cNvSpPr/>
            <p:nvPr/>
          </p:nvSpPr>
          <p:spPr>
            <a:xfrm rot="5400000">
              <a:off x="161658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525;p39">
              <a:extLst>
                <a:ext uri="{FF2B5EF4-FFF2-40B4-BE49-F238E27FC236}">
                  <a16:creationId xmlns:a16="http://schemas.microsoft.com/office/drawing/2014/main" id="{103F8104-84DD-46EA-97B5-C5F8151DF016}"/>
                </a:ext>
              </a:extLst>
            </p:cNvPr>
            <p:cNvSpPr/>
            <p:nvPr/>
          </p:nvSpPr>
          <p:spPr>
            <a:xfrm rot="5400000">
              <a:off x="142425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526;p39">
              <a:extLst>
                <a:ext uri="{FF2B5EF4-FFF2-40B4-BE49-F238E27FC236}">
                  <a16:creationId xmlns:a16="http://schemas.microsoft.com/office/drawing/2014/main" id="{7478A839-CA4D-4E58-8CD1-552A938139CA}"/>
                </a:ext>
              </a:extLst>
            </p:cNvPr>
            <p:cNvSpPr/>
            <p:nvPr/>
          </p:nvSpPr>
          <p:spPr>
            <a:xfrm rot="5400000">
              <a:off x="12308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527;p39">
              <a:extLst>
                <a:ext uri="{FF2B5EF4-FFF2-40B4-BE49-F238E27FC236}">
                  <a16:creationId xmlns:a16="http://schemas.microsoft.com/office/drawing/2014/main" id="{A01F3206-1B18-4F6B-B25C-29694E1E9BE9}"/>
                </a:ext>
              </a:extLst>
            </p:cNvPr>
            <p:cNvSpPr/>
            <p:nvPr/>
          </p:nvSpPr>
          <p:spPr>
            <a:xfrm rot="5400000">
              <a:off x="103855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528;p39">
              <a:extLst>
                <a:ext uri="{FF2B5EF4-FFF2-40B4-BE49-F238E27FC236}">
                  <a16:creationId xmlns:a16="http://schemas.microsoft.com/office/drawing/2014/main" id="{4215D44D-7842-45B6-81B8-17B3034D3FF1}"/>
                </a:ext>
              </a:extLst>
            </p:cNvPr>
            <p:cNvSpPr/>
            <p:nvPr/>
          </p:nvSpPr>
          <p:spPr>
            <a:xfrm rot="5400000">
              <a:off x="84626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529;p39">
              <a:extLst>
                <a:ext uri="{FF2B5EF4-FFF2-40B4-BE49-F238E27FC236}">
                  <a16:creationId xmlns:a16="http://schemas.microsoft.com/office/drawing/2014/main" id="{E5B45D7A-D066-4E84-958D-B5C8502F2D8C}"/>
                </a:ext>
              </a:extLst>
            </p:cNvPr>
            <p:cNvSpPr/>
            <p:nvPr/>
          </p:nvSpPr>
          <p:spPr>
            <a:xfrm rot="5400000">
              <a:off x="65393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530;p39">
              <a:extLst>
                <a:ext uri="{FF2B5EF4-FFF2-40B4-BE49-F238E27FC236}">
                  <a16:creationId xmlns:a16="http://schemas.microsoft.com/office/drawing/2014/main" id="{12C02D5C-16AD-4636-9BDD-4B70865EC59E}"/>
                </a:ext>
              </a:extLst>
            </p:cNvPr>
            <p:cNvSpPr/>
            <p:nvPr/>
          </p:nvSpPr>
          <p:spPr>
            <a:xfrm rot="5400000">
              <a:off x="6538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531;p39">
              <a:extLst>
                <a:ext uri="{FF2B5EF4-FFF2-40B4-BE49-F238E27FC236}">
                  <a16:creationId xmlns:a16="http://schemas.microsoft.com/office/drawing/2014/main" id="{223FDB4D-ED88-4A73-BB8C-B1442B1A8F3A}"/>
                </a:ext>
              </a:extLst>
            </p:cNvPr>
            <p:cNvSpPr/>
            <p:nvPr/>
          </p:nvSpPr>
          <p:spPr>
            <a:xfrm rot="5400000">
              <a:off x="4605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532;p39">
              <a:extLst>
                <a:ext uri="{FF2B5EF4-FFF2-40B4-BE49-F238E27FC236}">
                  <a16:creationId xmlns:a16="http://schemas.microsoft.com/office/drawing/2014/main" id="{23B85E5D-DA35-42F5-AFA5-A1EFFB66084C}"/>
                </a:ext>
              </a:extLst>
            </p:cNvPr>
            <p:cNvSpPr/>
            <p:nvPr/>
          </p:nvSpPr>
          <p:spPr>
            <a:xfrm rot="5400000">
              <a:off x="26824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533;p39">
              <a:extLst>
                <a:ext uri="{FF2B5EF4-FFF2-40B4-BE49-F238E27FC236}">
                  <a16:creationId xmlns:a16="http://schemas.microsoft.com/office/drawing/2014/main" id="{C45BE41D-15F1-43D9-9208-89B600D7C2E7}"/>
                </a:ext>
              </a:extLst>
            </p:cNvPr>
            <p:cNvSpPr/>
            <p:nvPr/>
          </p:nvSpPr>
          <p:spPr>
            <a:xfrm rot="5400000">
              <a:off x="7595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534;p39">
              <a:extLst>
                <a:ext uri="{FF2B5EF4-FFF2-40B4-BE49-F238E27FC236}">
                  <a16:creationId xmlns:a16="http://schemas.microsoft.com/office/drawing/2014/main" id="{A2D07600-C099-44E8-999D-0D52DB33907B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535;p39">
              <a:extLst>
                <a:ext uri="{FF2B5EF4-FFF2-40B4-BE49-F238E27FC236}">
                  <a16:creationId xmlns:a16="http://schemas.microsoft.com/office/drawing/2014/main" id="{232C5247-21A5-4DAC-9A37-AC0D1958208E}"/>
                </a:ext>
              </a:extLst>
            </p:cNvPr>
            <p:cNvSpPr/>
            <p:nvPr/>
          </p:nvSpPr>
          <p:spPr>
            <a:xfrm rot="5400000">
              <a:off x="566036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536;p39">
              <a:extLst>
                <a:ext uri="{FF2B5EF4-FFF2-40B4-BE49-F238E27FC236}">
                  <a16:creationId xmlns:a16="http://schemas.microsoft.com/office/drawing/2014/main" id="{258EE762-78AA-4BA6-B720-03E227F9A103}"/>
                </a:ext>
              </a:extLst>
            </p:cNvPr>
            <p:cNvSpPr/>
            <p:nvPr/>
          </p:nvSpPr>
          <p:spPr>
            <a:xfrm rot="5400000">
              <a:off x="546803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537;p39">
              <a:extLst>
                <a:ext uri="{FF2B5EF4-FFF2-40B4-BE49-F238E27FC236}">
                  <a16:creationId xmlns:a16="http://schemas.microsoft.com/office/drawing/2014/main" id="{18BDD9BF-C6CA-4174-8BEA-5677B4D10E05}"/>
                </a:ext>
              </a:extLst>
            </p:cNvPr>
            <p:cNvSpPr/>
            <p:nvPr/>
          </p:nvSpPr>
          <p:spPr>
            <a:xfrm rot="5400000">
              <a:off x="52757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538;p39">
              <a:extLst>
                <a:ext uri="{FF2B5EF4-FFF2-40B4-BE49-F238E27FC236}">
                  <a16:creationId xmlns:a16="http://schemas.microsoft.com/office/drawing/2014/main" id="{D9E4D475-F43F-4080-A5EB-4A3D9439B806}"/>
                </a:ext>
              </a:extLst>
            </p:cNvPr>
            <p:cNvSpPr/>
            <p:nvPr/>
          </p:nvSpPr>
          <p:spPr>
            <a:xfrm rot="5400000">
              <a:off x="50834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539;p39">
              <a:extLst>
                <a:ext uri="{FF2B5EF4-FFF2-40B4-BE49-F238E27FC236}">
                  <a16:creationId xmlns:a16="http://schemas.microsoft.com/office/drawing/2014/main" id="{D5A4A981-F6BB-457B-8AF3-EB9492E14C05}"/>
                </a:ext>
              </a:extLst>
            </p:cNvPr>
            <p:cNvSpPr/>
            <p:nvPr/>
          </p:nvSpPr>
          <p:spPr>
            <a:xfrm rot="5400000">
              <a:off x="50833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540;p39">
              <a:extLst>
                <a:ext uri="{FF2B5EF4-FFF2-40B4-BE49-F238E27FC236}">
                  <a16:creationId xmlns:a16="http://schemas.microsoft.com/office/drawing/2014/main" id="{58CB6034-C339-4094-BE5A-1B824F27A127}"/>
                </a:ext>
              </a:extLst>
            </p:cNvPr>
            <p:cNvSpPr/>
            <p:nvPr/>
          </p:nvSpPr>
          <p:spPr>
            <a:xfrm rot="5400000">
              <a:off x="48900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541;p39">
              <a:extLst>
                <a:ext uri="{FF2B5EF4-FFF2-40B4-BE49-F238E27FC236}">
                  <a16:creationId xmlns:a16="http://schemas.microsoft.com/office/drawing/2014/main" id="{D3A11650-CBE4-408E-85BF-7EC24857F033}"/>
                </a:ext>
              </a:extLst>
            </p:cNvPr>
            <p:cNvSpPr/>
            <p:nvPr/>
          </p:nvSpPr>
          <p:spPr>
            <a:xfrm rot="5400000">
              <a:off x="469771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542;p39">
              <a:extLst>
                <a:ext uri="{FF2B5EF4-FFF2-40B4-BE49-F238E27FC236}">
                  <a16:creationId xmlns:a16="http://schemas.microsoft.com/office/drawing/2014/main" id="{99C16F1E-70B5-4D45-88EA-FAE72B818A2F}"/>
                </a:ext>
              </a:extLst>
            </p:cNvPr>
            <p:cNvSpPr/>
            <p:nvPr/>
          </p:nvSpPr>
          <p:spPr>
            <a:xfrm rot="5400000">
              <a:off x="450542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543;p39">
              <a:extLst>
                <a:ext uri="{FF2B5EF4-FFF2-40B4-BE49-F238E27FC236}">
                  <a16:creationId xmlns:a16="http://schemas.microsoft.com/office/drawing/2014/main" id="{13B48468-0159-4657-879E-3887ABFD0432}"/>
                </a:ext>
              </a:extLst>
            </p:cNvPr>
            <p:cNvSpPr/>
            <p:nvPr/>
          </p:nvSpPr>
          <p:spPr>
            <a:xfrm rot="5400000">
              <a:off x="43130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544;p39">
              <a:extLst>
                <a:ext uri="{FF2B5EF4-FFF2-40B4-BE49-F238E27FC236}">
                  <a16:creationId xmlns:a16="http://schemas.microsoft.com/office/drawing/2014/main" id="{7ECEFE34-87AD-4D03-946A-0FDA2C109711}"/>
                </a:ext>
              </a:extLst>
            </p:cNvPr>
            <p:cNvSpPr/>
            <p:nvPr/>
          </p:nvSpPr>
          <p:spPr>
            <a:xfrm rot="5400000">
              <a:off x="41197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545;p39">
              <a:extLst>
                <a:ext uri="{FF2B5EF4-FFF2-40B4-BE49-F238E27FC236}">
                  <a16:creationId xmlns:a16="http://schemas.microsoft.com/office/drawing/2014/main" id="{26D58D3C-9955-46B9-B1D7-852F27CFD396}"/>
                </a:ext>
              </a:extLst>
            </p:cNvPr>
            <p:cNvSpPr/>
            <p:nvPr/>
          </p:nvSpPr>
          <p:spPr>
            <a:xfrm rot="5400000">
              <a:off x="39274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546;p39">
              <a:extLst>
                <a:ext uri="{FF2B5EF4-FFF2-40B4-BE49-F238E27FC236}">
                  <a16:creationId xmlns:a16="http://schemas.microsoft.com/office/drawing/2014/main" id="{DBE0C058-A718-4BAA-BCE9-58DECAD5F639}"/>
                </a:ext>
              </a:extLst>
            </p:cNvPr>
            <p:cNvSpPr/>
            <p:nvPr/>
          </p:nvSpPr>
          <p:spPr>
            <a:xfrm rot="5400000">
              <a:off x="37351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547;p39">
              <a:extLst>
                <a:ext uri="{FF2B5EF4-FFF2-40B4-BE49-F238E27FC236}">
                  <a16:creationId xmlns:a16="http://schemas.microsoft.com/office/drawing/2014/main" id="{13078528-646D-4ACE-9A57-0D3E5D089BA0}"/>
                </a:ext>
              </a:extLst>
            </p:cNvPr>
            <p:cNvSpPr/>
            <p:nvPr/>
          </p:nvSpPr>
          <p:spPr>
            <a:xfrm rot="5400000">
              <a:off x="35427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548;p39">
              <a:extLst>
                <a:ext uri="{FF2B5EF4-FFF2-40B4-BE49-F238E27FC236}">
                  <a16:creationId xmlns:a16="http://schemas.microsoft.com/office/drawing/2014/main" id="{75E2C02A-E823-40D7-A5D7-A3CB28D5F169}"/>
                </a:ext>
              </a:extLst>
            </p:cNvPr>
            <p:cNvSpPr/>
            <p:nvPr/>
          </p:nvSpPr>
          <p:spPr>
            <a:xfrm rot="5400000">
              <a:off x="354269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549;p39">
              <a:extLst>
                <a:ext uri="{FF2B5EF4-FFF2-40B4-BE49-F238E27FC236}">
                  <a16:creationId xmlns:a16="http://schemas.microsoft.com/office/drawing/2014/main" id="{444E5A2C-6BA7-4859-A9B2-9E8713968EBC}"/>
                </a:ext>
              </a:extLst>
            </p:cNvPr>
            <p:cNvSpPr/>
            <p:nvPr/>
          </p:nvSpPr>
          <p:spPr>
            <a:xfrm rot="5400000">
              <a:off x="334941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550;p39">
              <a:extLst>
                <a:ext uri="{FF2B5EF4-FFF2-40B4-BE49-F238E27FC236}">
                  <a16:creationId xmlns:a16="http://schemas.microsoft.com/office/drawing/2014/main" id="{1174447F-7E0B-4021-8ADE-BDA54AF9EE93}"/>
                </a:ext>
              </a:extLst>
            </p:cNvPr>
            <p:cNvSpPr/>
            <p:nvPr/>
          </p:nvSpPr>
          <p:spPr>
            <a:xfrm rot="5400000">
              <a:off x="315708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551;p39">
              <a:extLst>
                <a:ext uri="{FF2B5EF4-FFF2-40B4-BE49-F238E27FC236}">
                  <a16:creationId xmlns:a16="http://schemas.microsoft.com/office/drawing/2014/main" id="{00B7A2AA-5C59-4C5A-825E-6D1FE1363607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552;p39">
              <a:extLst>
                <a:ext uri="{FF2B5EF4-FFF2-40B4-BE49-F238E27FC236}">
                  <a16:creationId xmlns:a16="http://schemas.microsoft.com/office/drawing/2014/main" id="{2F86D19A-AB4E-4E15-87BE-853B307EDBF8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553;p39">
              <a:extLst>
                <a:ext uri="{FF2B5EF4-FFF2-40B4-BE49-F238E27FC236}">
                  <a16:creationId xmlns:a16="http://schemas.microsoft.com/office/drawing/2014/main" id="{487F9323-C04E-40E6-9E3F-5D006D0424E9}"/>
                </a:ext>
              </a:extLst>
            </p:cNvPr>
            <p:cNvSpPr/>
            <p:nvPr/>
          </p:nvSpPr>
          <p:spPr>
            <a:xfrm rot="5400000">
              <a:off x="75866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554;p39">
              <a:extLst>
                <a:ext uri="{FF2B5EF4-FFF2-40B4-BE49-F238E27FC236}">
                  <a16:creationId xmlns:a16="http://schemas.microsoft.com/office/drawing/2014/main" id="{3B7D3DD5-3253-457C-A4AE-CF6FC0AC7FF7}"/>
                </a:ext>
              </a:extLst>
            </p:cNvPr>
            <p:cNvSpPr/>
            <p:nvPr/>
          </p:nvSpPr>
          <p:spPr>
            <a:xfrm rot="5400000">
              <a:off x="73942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555;p39">
              <a:extLst>
                <a:ext uri="{FF2B5EF4-FFF2-40B4-BE49-F238E27FC236}">
                  <a16:creationId xmlns:a16="http://schemas.microsoft.com/office/drawing/2014/main" id="{C6361D42-5AB3-48A8-B352-802BA95C1510}"/>
                </a:ext>
              </a:extLst>
            </p:cNvPr>
            <p:cNvSpPr/>
            <p:nvPr/>
          </p:nvSpPr>
          <p:spPr>
            <a:xfrm rot="5400000">
              <a:off x="72019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556;p39">
              <a:extLst>
                <a:ext uri="{FF2B5EF4-FFF2-40B4-BE49-F238E27FC236}">
                  <a16:creationId xmlns:a16="http://schemas.microsoft.com/office/drawing/2014/main" id="{1C5060A6-1EB7-4DB7-B1E9-D3DED4854FF6}"/>
                </a:ext>
              </a:extLst>
            </p:cNvPr>
            <p:cNvSpPr/>
            <p:nvPr/>
          </p:nvSpPr>
          <p:spPr>
            <a:xfrm rot="5400000">
              <a:off x="70096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557;p39">
              <a:extLst>
                <a:ext uri="{FF2B5EF4-FFF2-40B4-BE49-F238E27FC236}">
                  <a16:creationId xmlns:a16="http://schemas.microsoft.com/office/drawing/2014/main" id="{5DB1A7DD-8692-497A-8F59-537BBB29C81F}"/>
                </a:ext>
              </a:extLst>
            </p:cNvPr>
            <p:cNvSpPr/>
            <p:nvPr/>
          </p:nvSpPr>
          <p:spPr>
            <a:xfrm rot="5400000">
              <a:off x="700956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558;p39">
              <a:extLst>
                <a:ext uri="{FF2B5EF4-FFF2-40B4-BE49-F238E27FC236}">
                  <a16:creationId xmlns:a16="http://schemas.microsoft.com/office/drawing/2014/main" id="{E177CB75-6DD6-40C3-AB4F-17E04EE7B4A2}"/>
                </a:ext>
              </a:extLst>
            </p:cNvPr>
            <p:cNvSpPr/>
            <p:nvPr/>
          </p:nvSpPr>
          <p:spPr>
            <a:xfrm rot="5400000">
              <a:off x="681629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559;p39">
              <a:extLst>
                <a:ext uri="{FF2B5EF4-FFF2-40B4-BE49-F238E27FC236}">
                  <a16:creationId xmlns:a16="http://schemas.microsoft.com/office/drawing/2014/main" id="{EC54B096-59B2-461A-B632-C3E8A715FD1F}"/>
                </a:ext>
              </a:extLst>
            </p:cNvPr>
            <p:cNvSpPr/>
            <p:nvPr/>
          </p:nvSpPr>
          <p:spPr>
            <a:xfrm rot="5400000">
              <a:off x="662395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560;p39">
              <a:extLst>
                <a:ext uri="{FF2B5EF4-FFF2-40B4-BE49-F238E27FC236}">
                  <a16:creationId xmlns:a16="http://schemas.microsoft.com/office/drawing/2014/main" id="{EDAFC989-833F-4D6D-98AF-B80E071A05A9}"/>
                </a:ext>
              </a:extLst>
            </p:cNvPr>
            <p:cNvSpPr/>
            <p:nvPr/>
          </p:nvSpPr>
          <p:spPr>
            <a:xfrm rot="5400000">
              <a:off x="64316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561;p39">
              <a:extLst>
                <a:ext uri="{FF2B5EF4-FFF2-40B4-BE49-F238E27FC236}">
                  <a16:creationId xmlns:a16="http://schemas.microsoft.com/office/drawing/2014/main" id="{730D8920-020C-4389-82B9-1B194C4B7E3D}"/>
                </a:ext>
              </a:extLst>
            </p:cNvPr>
            <p:cNvSpPr/>
            <p:nvPr/>
          </p:nvSpPr>
          <p:spPr>
            <a:xfrm rot="5400000">
              <a:off x="623933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562;p39">
              <a:extLst>
                <a:ext uri="{FF2B5EF4-FFF2-40B4-BE49-F238E27FC236}">
                  <a16:creationId xmlns:a16="http://schemas.microsoft.com/office/drawing/2014/main" id="{8B72AF05-6ACB-4996-8243-D582F9CC80C6}"/>
                </a:ext>
              </a:extLst>
            </p:cNvPr>
            <p:cNvSpPr/>
            <p:nvPr/>
          </p:nvSpPr>
          <p:spPr>
            <a:xfrm rot="5400000">
              <a:off x="604597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563;p39">
              <a:extLst>
                <a:ext uri="{FF2B5EF4-FFF2-40B4-BE49-F238E27FC236}">
                  <a16:creationId xmlns:a16="http://schemas.microsoft.com/office/drawing/2014/main" id="{C9463789-4B7D-4862-B71A-4ED7C24687EC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564;p39">
              <a:extLst>
                <a:ext uri="{FF2B5EF4-FFF2-40B4-BE49-F238E27FC236}">
                  <a16:creationId xmlns:a16="http://schemas.microsoft.com/office/drawing/2014/main" id="{35E51982-B730-4617-BBE7-F595D0F34DBE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565;p39">
              <a:extLst>
                <a:ext uri="{FF2B5EF4-FFF2-40B4-BE49-F238E27FC236}">
                  <a16:creationId xmlns:a16="http://schemas.microsoft.com/office/drawing/2014/main" id="{3FE74EDB-C452-4E48-8167-2100DF2B045A}"/>
                </a:ext>
              </a:extLst>
            </p:cNvPr>
            <p:cNvSpPr/>
            <p:nvPr/>
          </p:nvSpPr>
          <p:spPr>
            <a:xfrm rot="5400000">
              <a:off x="95128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566;p39">
              <a:extLst>
                <a:ext uri="{FF2B5EF4-FFF2-40B4-BE49-F238E27FC236}">
                  <a16:creationId xmlns:a16="http://schemas.microsoft.com/office/drawing/2014/main" id="{D0608B2D-189C-4403-B75E-0B27A6658595}"/>
                </a:ext>
              </a:extLst>
            </p:cNvPr>
            <p:cNvSpPr/>
            <p:nvPr/>
          </p:nvSpPr>
          <p:spPr>
            <a:xfrm rot="5400000">
              <a:off x="932051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567;p39">
              <a:extLst>
                <a:ext uri="{FF2B5EF4-FFF2-40B4-BE49-F238E27FC236}">
                  <a16:creationId xmlns:a16="http://schemas.microsoft.com/office/drawing/2014/main" id="{CD3156D3-9E23-4FA5-AD49-5DA23BDCA623}"/>
                </a:ext>
              </a:extLst>
            </p:cNvPr>
            <p:cNvSpPr/>
            <p:nvPr/>
          </p:nvSpPr>
          <p:spPr>
            <a:xfrm rot="5400000">
              <a:off x="91282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568;p39">
              <a:extLst>
                <a:ext uri="{FF2B5EF4-FFF2-40B4-BE49-F238E27FC236}">
                  <a16:creationId xmlns:a16="http://schemas.microsoft.com/office/drawing/2014/main" id="{2D4F29CB-5082-404F-B3E0-DE9FF6CFB550}"/>
                </a:ext>
              </a:extLst>
            </p:cNvPr>
            <p:cNvSpPr/>
            <p:nvPr/>
          </p:nvSpPr>
          <p:spPr>
            <a:xfrm rot="5400000">
              <a:off x="89358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569;p39">
              <a:extLst>
                <a:ext uri="{FF2B5EF4-FFF2-40B4-BE49-F238E27FC236}">
                  <a16:creationId xmlns:a16="http://schemas.microsoft.com/office/drawing/2014/main" id="{974A2EBF-9493-4990-8CFB-A4F25F94B5D1}"/>
                </a:ext>
              </a:extLst>
            </p:cNvPr>
            <p:cNvSpPr/>
            <p:nvPr/>
          </p:nvSpPr>
          <p:spPr>
            <a:xfrm rot="5400000">
              <a:off x="893580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570;p39">
              <a:extLst>
                <a:ext uri="{FF2B5EF4-FFF2-40B4-BE49-F238E27FC236}">
                  <a16:creationId xmlns:a16="http://schemas.microsoft.com/office/drawing/2014/main" id="{4C6A264C-0287-4899-800F-AE34ADC42CE3}"/>
                </a:ext>
              </a:extLst>
            </p:cNvPr>
            <p:cNvSpPr/>
            <p:nvPr/>
          </p:nvSpPr>
          <p:spPr>
            <a:xfrm rot="5400000">
              <a:off x="87425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571;p39">
              <a:extLst>
                <a:ext uri="{FF2B5EF4-FFF2-40B4-BE49-F238E27FC236}">
                  <a16:creationId xmlns:a16="http://schemas.microsoft.com/office/drawing/2014/main" id="{A8F05FF4-FDF2-460E-8938-5A5FB7504292}"/>
                </a:ext>
              </a:extLst>
            </p:cNvPr>
            <p:cNvSpPr/>
            <p:nvPr/>
          </p:nvSpPr>
          <p:spPr>
            <a:xfrm rot="5400000">
              <a:off x="85501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572;p39">
              <a:extLst>
                <a:ext uri="{FF2B5EF4-FFF2-40B4-BE49-F238E27FC236}">
                  <a16:creationId xmlns:a16="http://schemas.microsoft.com/office/drawing/2014/main" id="{D402D732-B4F8-44D4-B7D7-AF83B13FB50A}"/>
                </a:ext>
              </a:extLst>
            </p:cNvPr>
            <p:cNvSpPr/>
            <p:nvPr/>
          </p:nvSpPr>
          <p:spPr>
            <a:xfrm rot="5400000">
              <a:off x="835790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573;p39">
              <a:extLst>
                <a:ext uri="{FF2B5EF4-FFF2-40B4-BE49-F238E27FC236}">
                  <a16:creationId xmlns:a16="http://schemas.microsoft.com/office/drawing/2014/main" id="{282A71F6-1180-4AB9-9A83-59C44FA5DC3B}"/>
                </a:ext>
              </a:extLst>
            </p:cNvPr>
            <p:cNvSpPr/>
            <p:nvPr/>
          </p:nvSpPr>
          <p:spPr>
            <a:xfrm rot="5400000">
              <a:off x="816557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574;p39">
              <a:extLst>
                <a:ext uri="{FF2B5EF4-FFF2-40B4-BE49-F238E27FC236}">
                  <a16:creationId xmlns:a16="http://schemas.microsoft.com/office/drawing/2014/main" id="{08071FFA-A32D-4F87-8BEA-ACFA03DED810}"/>
                </a:ext>
              </a:extLst>
            </p:cNvPr>
            <p:cNvSpPr/>
            <p:nvPr/>
          </p:nvSpPr>
          <p:spPr>
            <a:xfrm rot="5400000">
              <a:off x="797221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" name="Google Shape;454;p39">
            <a:extLst>
              <a:ext uri="{FF2B5EF4-FFF2-40B4-BE49-F238E27FC236}">
                <a16:creationId xmlns:a16="http://schemas.microsoft.com/office/drawing/2014/main" id="{1587107A-445A-4EBC-BA98-2C7F87F15F71}"/>
              </a:ext>
            </a:extLst>
          </p:cNvPr>
          <p:cNvGrpSpPr/>
          <p:nvPr/>
        </p:nvGrpSpPr>
        <p:grpSpPr>
          <a:xfrm>
            <a:off x="2898884" y="9857483"/>
            <a:ext cx="20134125" cy="150820"/>
            <a:chOff x="-32" y="0"/>
            <a:chExt cx="9664072" cy="68102"/>
          </a:xfrm>
        </p:grpSpPr>
        <p:sp>
          <p:nvSpPr>
            <p:cNvPr id="390" name="Google Shape;455;p39">
              <a:extLst>
                <a:ext uri="{FF2B5EF4-FFF2-40B4-BE49-F238E27FC236}">
                  <a16:creationId xmlns:a16="http://schemas.microsoft.com/office/drawing/2014/main" id="{30EDBD16-368D-40CB-AEAF-0F5EBCF8A271}"/>
                </a:ext>
              </a:extLst>
            </p:cNvPr>
            <p:cNvSpPr/>
            <p:nvPr/>
          </p:nvSpPr>
          <p:spPr>
            <a:xfrm>
              <a:off x="6622" y="378"/>
              <a:ext cx="9648900" cy="6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456;p39">
              <a:extLst>
                <a:ext uri="{FF2B5EF4-FFF2-40B4-BE49-F238E27FC236}">
                  <a16:creationId xmlns:a16="http://schemas.microsoft.com/office/drawing/2014/main" id="{910B551F-01DD-4112-A010-3EB595BD5613}"/>
                </a:ext>
              </a:extLst>
            </p:cNvPr>
            <p:cNvSpPr/>
            <p:nvPr/>
          </p:nvSpPr>
          <p:spPr>
            <a:xfrm rot="5400000">
              <a:off x="287171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457;p39">
              <a:extLst>
                <a:ext uri="{FF2B5EF4-FFF2-40B4-BE49-F238E27FC236}">
                  <a16:creationId xmlns:a16="http://schemas.microsoft.com/office/drawing/2014/main" id="{8DD8DD8D-B3D2-4E46-B5B1-EA255401FC3F}"/>
                </a:ext>
              </a:extLst>
            </p:cNvPr>
            <p:cNvSpPr/>
            <p:nvPr/>
          </p:nvSpPr>
          <p:spPr>
            <a:xfrm rot="5400000">
              <a:off x="267843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58;p39">
              <a:extLst>
                <a:ext uri="{FF2B5EF4-FFF2-40B4-BE49-F238E27FC236}">
                  <a16:creationId xmlns:a16="http://schemas.microsoft.com/office/drawing/2014/main" id="{DE253024-E770-4572-AD0B-92B3C6F38CFB}"/>
                </a:ext>
              </a:extLst>
            </p:cNvPr>
            <p:cNvSpPr/>
            <p:nvPr/>
          </p:nvSpPr>
          <p:spPr>
            <a:xfrm rot="5400000">
              <a:off x="24861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59;p39">
              <a:extLst>
                <a:ext uri="{FF2B5EF4-FFF2-40B4-BE49-F238E27FC236}">
                  <a16:creationId xmlns:a16="http://schemas.microsoft.com/office/drawing/2014/main" id="{15C28EA6-9F6C-4C65-B58C-3F0FEA19D5A5}"/>
                </a:ext>
              </a:extLst>
            </p:cNvPr>
            <p:cNvSpPr/>
            <p:nvPr/>
          </p:nvSpPr>
          <p:spPr>
            <a:xfrm rot="5400000">
              <a:off x="229381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60;p39">
              <a:extLst>
                <a:ext uri="{FF2B5EF4-FFF2-40B4-BE49-F238E27FC236}">
                  <a16:creationId xmlns:a16="http://schemas.microsoft.com/office/drawing/2014/main" id="{666FA1D5-02B7-4659-AE31-D9F46ECB2390}"/>
                </a:ext>
              </a:extLst>
            </p:cNvPr>
            <p:cNvSpPr/>
            <p:nvPr/>
          </p:nvSpPr>
          <p:spPr>
            <a:xfrm rot="5400000">
              <a:off x="21014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61;p39">
              <a:extLst>
                <a:ext uri="{FF2B5EF4-FFF2-40B4-BE49-F238E27FC236}">
                  <a16:creationId xmlns:a16="http://schemas.microsoft.com/office/drawing/2014/main" id="{FC4206E7-9577-4CEF-A26A-DD14DA2B1CD9}"/>
                </a:ext>
              </a:extLst>
            </p:cNvPr>
            <p:cNvSpPr/>
            <p:nvPr/>
          </p:nvSpPr>
          <p:spPr>
            <a:xfrm rot="5400000">
              <a:off x="210139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62;p39">
              <a:extLst>
                <a:ext uri="{FF2B5EF4-FFF2-40B4-BE49-F238E27FC236}">
                  <a16:creationId xmlns:a16="http://schemas.microsoft.com/office/drawing/2014/main" id="{85DCBD5F-0D81-448E-8BD5-80A90D1F525D}"/>
                </a:ext>
              </a:extLst>
            </p:cNvPr>
            <p:cNvSpPr/>
            <p:nvPr/>
          </p:nvSpPr>
          <p:spPr>
            <a:xfrm rot="5400000">
              <a:off x="1908120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63;p39">
              <a:extLst>
                <a:ext uri="{FF2B5EF4-FFF2-40B4-BE49-F238E27FC236}">
                  <a16:creationId xmlns:a16="http://schemas.microsoft.com/office/drawing/2014/main" id="{847290FC-49F1-426B-B405-4655F5FC9C11}"/>
                </a:ext>
              </a:extLst>
            </p:cNvPr>
            <p:cNvSpPr/>
            <p:nvPr/>
          </p:nvSpPr>
          <p:spPr>
            <a:xfrm rot="5400000">
              <a:off x="17157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64;p39">
              <a:extLst>
                <a:ext uri="{FF2B5EF4-FFF2-40B4-BE49-F238E27FC236}">
                  <a16:creationId xmlns:a16="http://schemas.microsoft.com/office/drawing/2014/main" id="{5A352701-E186-45FB-9F6D-0ABF6B8160F1}"/>
                </a:ext>
              </a:extLst>
            </p:cNvPr>
            <p:cNvSpPr/>
            <p:nvPr/>
          </p:nvSpPr>
          <p:spPr>
            <a:xfrm rot="5400000">
              <a:off x="1523499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65;p39">
              <a:extLst>
                <a:ext uri="{FF2B5EF4-FFF2-40B4-BE49-F238E27FC236}">
                  <a16:creationId xmlns:a16="http://schemas.microsoft.com/office/drawing/2014/main" id="{8E50E8B9-9E3C-44EF-907E-EF250B0356F5}"/>
                </a:ext>
              </a:extLst>
            </p:cNvPr>
            <p:cNvSpPr/>
            <p:nvPr/>
          </p:nvSpPr>
          <p:spPr>
            <a:xfrm rot="5400000">
              <a:off x="1331167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66;p39">
              <a:extLst>
                <a:ext uri="{FF2B5EF4-FFF2-40B4-BE49-F238E27FC236}">
                  <a16:creationId xmlns:a16="http://schemas.microsoft.com/office/drawing/2014/main" id="{13C60AD7-34E0-41D5-B2D7-83737C002DC2}"/>
                </a:ext>
              </a:extLst>
            </p:cNvPr>
            <p:cNvSpPr/>
            <p:nvPr/>
          </p:nvSpPr>
          <p:spPr>
            <a:xfrm rot="5400000">
              <a:off x="1137804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67;p39">
              <a:extLst>
                <a:ext uri="{FF2B5EF4-FFF2-40B4-BE49-F238E27FC236}">
                  <a16:creationId xmlns:a16="http://schemas.microsoft.com/office/drawing/2014/main" id="{6B652974-36A0-4A6C-9B55-76D8C07A8826}"/>
                </a:ext>
              </a:extLst>
            </p:cNvPr>
            <p:cNvSpPr/>
            <p:nvPr/>
          </p:nvSpPr>
          <p:spPr>
            <a:xfrm rot="5400000">
              <a:off x="945472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68;p39">
              <a:extLst>
                <a:ext uri="{FF2B5EF4-FFF2-40B4-BE49-F238E27FC236}">
                  <a16:creationId xmlns:a16="http://schemas.microsoft.com/office/drawing/2014/main" id="{26CC629D-1D44-4374-B6A7-17ACD9B9C0B8}"/>
                </a:ext>
              </a:extLst>
            </p:cNvPr>
            <p:cNvSpPr/>
            <p:nvPr/>
          </p:nvSpPr>
          <p:spPr>
            <a:xfrm rot="5400000">
              <a:off x="753183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69;p39">
              <a:extLst>
                <a:ext uri="{FF2B5EF4-FFF2-40B4-BE49-F238E27FC236}">
                  <a16:creationId xmlns:a16="http://schemas.microsoft.com/office/drawing/2014/main" id="{00C162FB-B713-48A6-8BC7-193E690F2794}"/>
                </a:ext>
              </a:extLst>
            </p:cNvPr>
            <p:cNvSpPr/>
            <p:nvPr/>
          </p:nvSpPr>
          <p:spPr>
            <a:xfrm rot="5400000">
              <a:off x="560851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70;p39">
              <a:extLst>
                <a:ext uri="{FF2B5EF4-FFF2-40B4-BE49-F238E27FC236}">
                  <a16:creationId xmlns:a16="http://schemas.microsoft.com/office/drawing/2014/main" id="{A1007BFD-7606-49B9-B6D7-765BB93544CE}"/>
                </a:ext>
              </a:extLst>
            </p:cNvPr>
            <p:cNvSpPr/>
            <p:nvPr/>
          </p:nvSpPr>
          <p:spPr>
            <a:xfrm rot="5400000">
              <a:off x="560765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71;p39">
              <a:extLst>
                <a:ext uri="{FF2B5EF4-FFF2-40B4-BE49-F238E27FC236}">
                  <a16:creationId xmlns:a16="http://schemas.microsoft.com/office/drawing/2014/main" id="{6833E18A-20BD-454D-912C-E712B1A660A9}"/>
                </a:ext>
              </a:extLst>
            </p:cNvPr>
            <p:cNvSpPr/>
            <p:nvPr/>
          </p:nvSpPr>
          <p:spPr>
            <a:xfrm rot="5400000">
              <a:off x="367488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72;p39">
              <a:extLst>
                <a:ext uri="{FF2B5EF4-FFF2-40B4-BE49-F238E27FC236}">
                  <a16:creationId xmlns:a16="http://schemas.microsoft.com/office/drawing/2014/main" id="{486B717D-D417-4E71-BDB5-CF5C58272064}"/>
                </a:ext>
              </a:extLst>
            </p:cNvPr>
            <p:cNvSpPr/>
            <p:nvPr/>
          </p:nvSpPr>
          <p:spPr>
            <a:xfrm rot="5400000">
              <a:off x="175156" y="17100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73;p39">
              <a:extLst>
                <a:ext uri="{FF2B5EF4-FFF2-40B4-BE49-F238E27FC236}">
                  <a16:creationId xmlns:a16="http://schemas.microsoft.com/office/drawing/2014/main" id="{A47CF52D-3D38-49C6-8F75-C9BED09AE274}"/>
                </a:ext>
              </a:extLst>
            </p:cNvPr>
            <p:cNvSpPr/>
            <p:nvPr/>
          </p:nvSpPr>
          <p:spPr>
            <a:xfrm rot="5400000">
              <a:off x="-17132" y="17100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74;p39">
              <a:extLst>
                <a:ext uri="{FF2B5EF4-FFF2-40B4-BE49-F238E27FC236}">
                  <a16:creationId xmlns:a16="http://schemas.microsoft.com/office/drawing/2014/main" id="{651E4069-1007-494C-948D-92891FD15732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75;p39">
              <a:extLst>
                <a:ext uri="{FF2B5EF4-FFF2-40B4-BE49-F238E27FC236}">
                  <a16:creationId xmlns:a16="http://schemas.microsoft.com/office/drawing/2014/main" id="{7F102E5F-8DDD-4097-870A-23A9D1E3E8E5}"/>
                </a:ext>
              </a:extLst>
            </p:cNvPr>
            <p:cNvSpPr/>
            <p:nvPr/>
          </p:nvSpPr>
          <p:spPr>
            <a:xfrm rot="5400000">
              <a:off x="556728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76;p39">
              <a:extLst>
                <a:ext uri="{FF2B5EF4-FFF2-40B4-BE49-F238E27FC236}">
                  <a16:creationId xmlns:a16="http://schemas.microsoft.com/office/drawing/2014/main" id="{54F2C92C-CE2F-4ABF-8822-C7870EA836F7}"/>
                </a:ext>
              </a:extLst>
            </p:cNvPr>
            <p:cNvSpPr/>
            <p:nvPr/>
          </p:nvSpPr>
          <p:spPr>
            <a:xfrm rot="5400000">
              <a:off x="53749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77;p39">
              <a:extLst>
                <a:ext uri="{FF2B5EF4-FFF2-40B4-BE49-F238E27FC236}">
                  <a16:creationId xmlns:a16="http://schemas.microsoft.com/office/drawing/2014/main" id="{00599777-83DA-40E5-A174-2669234BAEF9}"/>
                </a:ext>
              </a:extLst>
            </p:cNvPr>
            <p:cNvSpPr/>
            <p:nvPr/>
          </p:nvSpPr>
          <p:spPr>
            <a:xfrm rot="5400000">
              <a:off x="518266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78;p39">
              <a:extLst>
                <a:ext uri="{FF2B5EF4-FFF2-40B4-BE49-F238E27FC236}">
                  <a16:creationId xmlns:a16="http://schemas.microsoft.com/office/drawing/2014/main" id="{0758DD93-D2DA-4A3A-A6FC-E71A0AFEEB7F}"/>
                </a:ext>
              </a:extLst>
            </p:cNvPr>
            <p:cNvSpPr/>
            <p:nvPr/>
          </p:nvSpPr>
          <p:spPr>
            <a:xfrm rot="5400000">
              <a:off x="49903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79;p39">
              <a:extLst>
                <a:ext uri="{FF2B5EF4-FFF2-40B4-BE49-F238E27FC236}">
                  <a16:creationId xmlns:a16="http://schemas.microsoft.com/office/drawing/2014/main" id="{F243A645-05BC-4F0C-90FA-9BC22754BEF3}"/>
                </a:ext>
              </a:extLst>
            </p:cNvPr>
            <p:cNvSpPr/>
            <p:nvPr/>
          </p:nvSpPr>
          <p:spPr>
            <a:xfrm rot="5400000">
              <a:off x="499024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80;p39">
              <a:extLst>
                <a:ext uri="{FF2B5EF4-FFF2-40B4-BE49-F238E27FC236}">
                  <a16:creationId xmlns:a16="http://schemas.microsoft.com/office/drawing/2014/main" id="{7C1E8382-8E9C-4357-9641-55E8F9BFEA25}"/>
                </a:ext>
              </a:extLst>
            </p:cNvPr>
            <p:cNvSpPr/>
            <p:nvPr/>
          </p:nvSpPr>
          <p:spPr>
            <a:xfrm rot="5400000">
              <a:off x="47969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81;p39">
              <a:extLst>
                <a:ext uri="{FF2B5EF4-FFF2-40B4-BE49-F238E27FC236}">
                  <a16:creationId xmlns:a16="http://schemas.microsoft.com/office/drawing/2014/main" id="{1C9754B0-6516-4949-8ABB-B7A9045FA66F}"/>
                </a:ext>
              </a:extLst>
            </p:cNvPr>
            <p:cNvSpPr/>
            <p:nvPr/>
          </p:nvSpPr>
          <p:spPr>
            <a:xfrm rot="5400000">
              <a:off x="46046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82;p39">
              <a:extLst>
                <a:ext uri="{FF2B5EF4-FFF2-40B4-BE49-F238E27FC236}">
                  <a16:creationId xmlns:a16="http://schemas.microsoft.com/office/drawing/2014/main" id="{6ADA43F0-8F93-4812-A8FF-C5AB6A825813}"/>
                </a:ext>
              </a:extLst>
            </p:cNvPr>
            <p:cNvSpPr/>
            <p:nvPr/>
          </p:nvSpPr>
          <p:spPr>
            <a:xfrm rot="5400000">
              <a:off x="44123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83;p39">
              <a:extLst>
                <a:ext uri="{FF2B5EF4-FFF2-40B4-BE49-F238E27FC236}">
                  <a16:creationId xmlns:a16="http://schemas.microsoft.com/office/drawing/2014/main" id="{50E0AE20-DF16-44A8-9BAC-1AEE0476578C}"/>
                </a:ext>
              </a:extLst>
            </p:cNvPr>
            <p:cNvSpPr/>
            <p:nvPr/>
          </p:nvSpPr>
          <p:spPr>
            <a:xfrm rot="5400000">
              <a:off x="42200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84;p39">
              <a:extLst>
                <a:ext uri="{FF2B5EF4-FFF2-40B4-BE49-F238E27FC236}">
                  <a16:creationId xmlns:a16="http://schemas.microsoft.com/office/drawing/2014/main" id="{E6EDF760-833D-4D4D-9877-5B18E1E30526}"/>
                </a:ext>
              </a:extLst>
            </p:cNvPr>
            <p:cNvSpPr/>
            <p:nvPr/>
          </p:nvSpPr>
          <p:spPr>
            <a:xfrm rot="5400000">
              <a:off x="40266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85;p39">
              <a:extLst>
                <a:ext uri="{FF2B5EF4-FFF2-40B4-BE49-F238E27FC236}">
                  <a16:creationId xmlns:a16="http://schemas.microsoft.com/office/drawing/2014/main" id="{B742FDB5-338A-43DB-8770-C83F148E29E8}"/>
                </a:ext>
              </a:extLst>
            </p:cNvPr>
            <p:cNvSpPr/>
            <p:nvPr/>
          </p:nvSpPr>
          <p:spPr>
            <a:xfrm rot="5400000">
              <a:off x="383431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86;p39">
              <a:extLst>
                <a:ext uri="{FF2B5EF4-FFF2-40B4-BE49-F238E27FC236}">
                  <a16:creationId xmlns:a16="http://schemas.microsoft.com/office/drawing/2014/main" id="{18ABE121-0BC5-4FE3-9F77-E4FF36437977}"/>
                </a:ext>
              </a:extLst>
            </p:cNvPr>
            <p:cNvSpPr/>
            <p:nvPr/>
          </p:nvSpPr>
          <p:spPr>
            <a:xfrm rot="5400000">
              <a:off x="364202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87;p39">
              <a:extLst>
                <a:ext uri="{FF2B5EF4-FFF2-40B4-BE49-F238E27FC236}">
                  <a16:creationId xmlns:a16="http://schemas.microsoft.com/office/drawing/2014/main" id="{A76CDC57-68EE-4BBA-8F92-ADD4A90D403D}"/>
                </a:ext>
              </a:extLst>
            </p:cNvPr>
            <p:cNvSpPr/>
            <p:nvPr/>
          </p:nvSpPr>
          <p:spPr>
            <a:xfrm rot="5400000">
              <a:off x="34496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88;p39">
              <a:extLst>
                <a:ext uri="{FF2B5EF4-FFF2-40B4-BE49-F238E27FC236}">
                  <a16:creationId xmlns:a16="http://schemas.microsoft.com/office/drawing/2014/main" id="{1F900C03-E8F5-4360-BF4A-20009B9DC449}"/>
                </a:ext>
              </a:extLst>
            </p:cNvPr>
            <p:cNvSpPr/>
            <p:nvPr/>
          </p:nvSpPr>
          <p:spPr>
            <a:xfrm rot="5400000">
              <a:off x="344961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89;p39">
              <a:extLst>
                <a:ext uri="{FF2B5EF4-FFF2-40B4-BE49-F238E27FC236}">
                  <a16:creationId xmlns:a16="http://schemas.microsoft.com/office/drawing/2014/main" id="{E20A30CA-0EB6-487D-9A88-735CEBF36EBD}"/>
                </a:ext>
              </a:extLst>
            </p:cNvPr>
            <p:cNvSpPr/>
            <p:nvPr/>
          </p:nvSpPr>
          <p:spPr>
            <a:xfrm rot="5400000">
              <a:off x="32563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90;p39">
              <a:extLst>
                <a:ext uri="{FF2B5EF4-FFF2-40B4-BE49-F238E27FC236}">
                  <a16:creationId xmlns:a16="http://schemas.microsoft.com/office/drawing/2014/main" id="{0F507015-3547-4780-BCD0-8B83A7618E0B}"/>
                </a:ext>
              </a:extLst>
            </p:cNvPr>
            <p:cNvSpPr/>
            <p:nvPr/>
          </p:nvSpPr>
          <p:spPr>
            <a:xfrm rot="5400000">
              <a:off x="30640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91;p39">
              <a:extLst>
                <a:ext uri="{FF2B5EF4-FFF2-40B4-BE49-F238E27FC236}">
                  <a16:creationId xmlns:a16="http://schemas.microsoft.com/office/drawing/2014/main" id="{3AC631C9-F7E1-4104-B3E0-C98DD8E24C05}"/>
                </a:ext>
              </a:extLst>
            </p:cNvPr>
            <p:cNvSpPr/>
            <p:nvPr/>
          </p:nvSpPr>
          <p:spPr>
            <a:xfrm rot="5400000">
              <a:off x="5760558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92;p39">
              <a:extLst>
                <a:ext uri="{FF2B5EF4-FFF2-40B4-BE49-F238E27FC236}">
                  <a16:creationId xmlns:a16="http://schemas.microsoft.com/office/drawing/2014/main" id="{2AB21065-A142-4D14-BFC7-0DCD1F162489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93;p39">
              <a:extLst>
                <a:ext uri="{FF2B5EF4-FFF2-40B4-BE49-F238E27FC236}">
                  <a16:creationId xmlns:a16="http://schemas.microsoft.com/office/drawing/2014/main" id="{192F8CF3-A402-4301-AAA4-B431042E545B}"/>
                </a:ext>
              </a:extLst>
            </p:cNvPr>
            <p:cNvSpPr/>
            <p:nvPr/>
          </p:nvSpPr>
          <p:spPr>
            <a:xfrm rot="5400000">
              <a:off x="749352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94;p39">
              <a:extLst>
                <a:ext uri="{FF2B5EF4-FFF2-40B4-BE49-F238E27FC236}">
                  <a16:creationId xmlns:a16="http://schemas.microsoft.com/office/drawing/2014/main" id="{225DF81D-1FCB-4E5B-BB6B-4329E5E34792}"/>
                </a:ext>
              </a:extLst>
            </p:cNvPr>
            <p:cNvSpPr/>
            <p:nvPr/>
          </p:nvSpPr>
          <p:spPr>
            <a:xfrm rot="5400000">
              <a:off x="730119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95;p39">
              <a:extLst>
                <a:ext uri="{FF2B5EF4-FFF2-40B4-BE49-F238E27FC236}">
                  <a16:creationId xmlns:a16="http://schemas.microsoft.com/office/drawing/2014/main" id="{A49039F2-47BC-485D-A23D-1555E7D55636}"/>
                </a:ext>
              </a:extLst>
            </p:cNvPr>
            <p:cNvSpPr/>
            <p:nvPr/>
          </p:nvSpPr>
          <p:spPr>
            <a:xfrm rot="5400000">
              <a:off x="710890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96;p39">
              <a:extLst>
                <a:ext uri="{FF2B5EF4-FFF2-40B4-BE49-F238E27FC236}">
                  <a16:creationId xmlns:a16="http://schemas.microsoft.com/office/drawing/2014/main" id="{2F297900-1D9D-444F-92DC-A1EACC2E0D7B}"/>
                </a:ext>
              </a:extLst>
            </p:cNvPr>
            <p:cNvSpPr/>
            <p:nvPr/>
          </p:nvSpPr>
          <p:spPr>
            <a:xfrm rot="5400000">
              <a:off x="69165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97;p39">
              <a:extLst>
                <a:ext uri="{FF2B5EF4-FFF2-40B4-BE49-F238E27FC236}">
                  <a16:creationId xmlns:a16="http://schemas.microsoft.com/office/drawing/2014/main" id="{48D6DC8A-CFEF-4A72-9AD4-E26D06D59A78}"/>
                </a:ext>
              </a:extLst>
            </p:cNvPr>
            <p:cNvSpPr/>
            <p:nvPr/>
          </p:nvSpPr>
          <p:spPr>
            <a:xfrm rot="5400000">
              <a:off x="691648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98;p39">
              <a:extLst>
                <a:ext uri="{FF2B5EF4-FFF2-40B4-BE49-F238E27FC236}">
                  <a16:creationId xmlns:a16="http://schemas.microsoft.com/office/drawing/2014/main" id="{C8E9D6EA-7694-49C8-AE51-97D2BD602167}"/>
                </a:ext>
              </a:extLst>
            </p:cNvPr>
            <p:cNvSpPr/>
            <p:nvPr/>
          </p:nvSpPr>
          <p:spPr>
            <a:xfrm rot="5400000">
              <a:off x="67232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99;p39">
              <a:extLst>
                <a:ext uri="{FF2B5EF4-FFF2-40B4-BE49-F238E27FC236}">
                  <a16:creationId xmlns:a16="http://schemas.microsoft.com/office/drawing/2014/main" id="{F32993C3-3828-42B2-B7EB-D11A2098223C}"/>
                </a:ext>
              </a:extLst>
            </p:cNvPr>
            <p:cNvSpPr/>
            <p:nvPr/>
          </p:nvSpPr>
          <p:spPr>
            <a:xfrm rot="5400000">
              <a:off x="65308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500;p39">
              <a:extLst>
                <a:ext uri="{FF2B5EF4-FFF2-40B4-BE49-F238E27FC236}">
                  <a16:creationId xmlns:a16="http://schemas.microsoft.com/office/drawing/2014/main" id="{155913C6-6389-4726-97E8-335105CF41E4}"/>
                </a:ext>
              </a:extLst>
            </p:cNvPr>
            <p:cNvSpPr/>
            <p:nvPr/>
          </p:nvSpPr>
          <p:spPr>
            <a:xfrm rot="5400000">
              <a:off x="63385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501;p39">
              <a:extLst>
                <a:ext uri="{FF2B5EF4-FFF2-40B4-BE49-F238E27FC236}">
                  <a16:creationId xmlns:a16="http://schemas.microsoft.com/office/drawing/2014/main" id="{5BCABD61-2372-4E7F-990D-12F4EEF32E28}"/>
                </a:ext>
              </a:extLst>
            </p:cNvPr>
            <p:cNvSpPr/>
            <p:nvPr/>
          </p:nvSpPr>
          <p:spPr>
            <a:xfrm rot="5400000">
              <a:off x="61462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502;p39">
              <a:extLst>
                <a:ext uri="{FF2B5EF4-FFF2-40B4-BE49-F238E27FC236}">
                  <a16:creationId xmlns:a16="http://schemas.microsoft.com/office/drawing/2014/main" id="{2504F112-A594-4E19-87B2-886B6C21A846}"/>
                </a:ext>
              </a:extLst>
            </p:cNvPr>
            <p:cNvSpPr/>
            <p:nvPr/>
          </p:nvSpPr>
          <p:spPr>
            <a:xfrm rot="5400000">
              <a:off x="595289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503;p39">
              <a:extLst>
                <a:ext uri="{FF2B5EF4-FFF2-40B4-BE49-F238E27FC236}">
                  <a16:creationId xmlns:a16="http://schemas.microsoft.com/office/drawing/2014/main" id="{D8C0008D-EDBD-44CE-8DEB-E7D587803334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504;p39">
              <a:extLst>
                <a:ext uri="{FF2B5EF4-FFF2-40B4-BE49-F238E27FC236}">
                  <a16:creationId xmlns:a16="http://schemas.microsoft.com/office/drawing/2014/main" id="{C11056A0-2D56-46BD-B84C-0E407D4044FE}"/>
                </a:ext>
              </a:extLst>
            </p:cNvPr>
            <p:cNvSpPr/>
            <p:nvPr/>
          </p:nvSpPr>
          <p:spPr>
            <a:xfrm rot="5400000">
              <a:off x="7686798" y="17102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505;p39">
              <a:extLst>
                <a:ext uri="{FF2B5EF4-FFF2-40B4-BE49-F238E27FC236}">
                  <a16:creationId xmlns:a16="http://schemas.microsoft.com/office/drawing/2014/main" id="{56EF854B-542B-48BD-AEA2-06E582E2A7E0}"/>
                </a:ext>
              </a:extLst>
            </p:cNvPr>
            <p:cNvSpPr/>
            <p:nvPr/>
          </p:nvSpPr>
          <p:spPr>
            <a:xfrm rot="5400000">
              <a:off x="9613040" y="17101"/>
              <a:ext cx="68100" cy="3390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506;p39">
              <a:extLst>
                <a:ext uri="{FF2B5EF4-FFF2-40B4-BE49-F238E27FC236}">
                  <a16:creationId xmlns:a16="http://schemas.microsoft.com/office/drawing/2014/main" id="{22283128-FCBE-44D4-8829-7AE4CC52EA0A}"/>
                </a:ext>
              </a:extLst>
            </p:cNvPr>
            <p:cNvSpPr/>
            <p:nvPr/>
          </p:nvSpPr>
          <p:spPr>
            <a:xfrm rot="5400000">
              <a:off x="941976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507;p39">
              <a:extLst>
                <a:ext uri="{FF2B5EF4-FFF2-40B4-BE49-F238E27FC236}">
                  <a16:creationId xmlns:a16="http://schemas.microsoft.com/office/drawing/2014/main" id="{05F242A5-1DDF-4E43-A84F-F473C2C0801F}"/>
                </a:ext>
              </a:extLst>
            </p:cNvPr>
            <p:cNvSpPr/>
            <p:nvPr/>
          </p:nvSpPr>
          <p:spPr>
            <a:xfrm rot="5400000">
              <a:off x="922743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508;p39">
              <a:extLst>
                <a:ext uri="{FF2B5EF4-FFF2-40B4-BE49-F238E27FC236}">
                  <a16:creationId xmlns:a16="http://schemas.microsoft.com/office/drawing/2014/main" id="{584F81D4-7559-4597-8FCC-36F20D8913B0}"/>
                </a:ext>
              </a:extLst>
            </p:cNvPr>
            <p:cNvSpPr/>
            <p:nvPr/>
          </p:nvSpPr>
          <p:spPr>
            <a:xfrm rot="5400000">
              <a:off x="903514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509;p39">
              <a:extLst>
                <a:ext uri="{FF2B5EF4-FFF2-40B4-BE49-F238E27FC236}">
                  <a16:creationId xmlns:a16="http://schemas.microsoft.com/office/drawing/2014/main" id="{37871D72-E193-45CA-93A5-88ACE4ADC82F}"/>
                </a:ext>
              </a:extLst>
            </p:cNvPr>
            <p:cNvSpPr/>
            <p:nvPr/>
          </p:nvSpPr>
          <p:spPr>
            <a:xfrm rot="5400000">
              <a:off x="884281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510;p39">
              <a:extLst>
                <a:ext uri="{FF2B5EF4-FFF2-40B4-BE49-F238E27FC236}">
                  <a16:creationId xmlns:a16="http://schemas.microsoft.com/office/drawing/2014/main" id="{F93A5122-8596-4338-BDB3-927DE194CA97}"/>
                </a:ext>
              </a:extLst>
            </p:cNvPr>
            <p:cNvSpPr/>
            <p:nvPr/>
          </p:nvSpPr>
          <p:spPr>
            <a:xfrm rot="5400000">
              <a:off x="884272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511;p39">
              <a:extLst>
                <a:ext uri="{FF2B5EF4-FFF2-40B4-BE49-F238E27FC236}">
                  <a16:creationId xmlns:a16="http://schemas.microsoft.com/office/drawing/2014/main" id="{DA49A160-42EC-470E-B570-6A1D7167F1A3}"/>
                </a:ext>
              </a:extLst>
            </p:cNvPr>
            <p:cNvSpPr/>
            <p:nvPr/>
          </p:nvSpPr>
          <p:spPr>
            <a:xfrm rot="5400000">
              <a:off x="86494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512;p39">
              <a:extLst>
                <a:ext uri="{FF2B5EF4-FFF2-40B4-BE49-F238E27FC236}">
                  <a16:creationId xmlns:a16="http://schemas.microsoft.com/office/drawing/2014/main" id="{6F030C6B-9104-4F24-BC3F-AD37DF00A133}"/>
                </a:ext>
              </a:extLst>
            </p:cNvPr>
            <p:cNvSpPr/>
            <p:nvPr/>
          </p:nvSpPr>
          <p:spPr>
            <a:xfrm rot="5400000">
              <a:off x="845711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513;p39">
              <a:extLst>
                <a:ext uri="{FF2B5EF4-FFF2-40B4-BE49-F238E27FC236}">
                  <a16:creationId xmlns:a16="http://schemas.microsoft.com/office/drawing/2014/main" id="{9A280B0F-79BF-4254-B0E0-29D9C7C09798}"/>
                </a:ext>
              </a:extLst>
            </p:cNvPr>
            <p:cNvSpPr/>
            <p:nvPr/>
          </p:nvSpPr>
          <p:spPr>
            <a:xfrm rot="5400000">
              <a:off x="826482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514;p39">
              <a:extLst>
                <a:ext uri="{FF2B5EF4-FFF2-40B4-BE49-F238E27FC236}">
                  <a16:creationId xmlns:a16="http://schemas.microsoft.com/office/drawing/2014/main" id="{E2A0366F-B0FA-44C5-8E4E-5C6E95B97E8E}"/>
                </a:ext>
              </a:extLst>
            </p:cNvPr>
            <p:cNvSpPr/>
            <p:nvPr/>
          </p:nvSpPr>
          <p:spPr>
            <a:xfrm rot="5400000">
              <a:off x="80724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515;p39">
              <a:extLst>
                <a:ext uri="{FF2B5EF4-FFF2-40B4-BE49-F238E27FC236}">
                  <a16:creationId xmlns:a16="http://schemas.microsoft.com/office/drawing/2014/main" id="{413F3382-E1BF-4A29-91AE-B039F41AAE5E}"/>
                </a:ext>
              </a:extLst>
            </p:cNvPr>
            <p:cNvSpPr/>
            <p:nvPr/>
          </p:nvSpPr>
          <p:spPr>
            <a:xfrm rot="5400000">
              <a:off x="78791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516;p39">
              <a:extLst>
                <a:ext uri="{FF2B5EF4-FFF2-40B4-BE49-F238E27FC236}">
                  <a16:creationId xmlns:a16="http://schemas.microsoft.com/office/drawing/2014/main" id="{D77F8DB4-5DCC-4E68-B486-50DA73731E73}"/>
                </a:ext>
              </a:extLst>
            </p:cNvPr>
            <p:cNvSpPr/>
            <p:nvPr/>
          </p:nvSpPr>
          <p:spPr>
            <a:xfrm rot="5400000">
              <a:off x="29647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517;p39">
              <a:extLst>
                <a:ext uri="{FF2B5EF4-FFF2-40B4-BE49-F238E27FC236}">
                  <a16:creationId xmlns:a16="http://schemas.microsoft.com/office/drawing/2014/main" id="{F5BFCC94-99EB-4875-87A4-D1DA78DA05F4}"/>
                </a:ext>
              </a:extLst>
            </p:cNvPr>
            <p:cNvSpPr/>
            <p:nvPr/>
          </p:nvSpPr>
          <p:spPr>
            <a:xfrm rot="5400000">
              <a:off x="277152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518;p39">
              <a:extLst>
                <a:ext uri="{FF2B5EF4-FFF2-40B4-BE49-F238E27FC236}">
                  <a16:creationId xmlns:a16="http://schemas.microsoft.com/office/drawing/2014/main" id="{3D45EDC6-FEFB-4893-85F5-1B5EE2FC2407}"/>
                </a:ext>
              </a:extLst>
            </p:cNvPr>
            <p:cNvSpPr/>
            <p:nvPr/>
          </p:nvSpPr>
          <p:spPr>
            <a:xfrm rot="5400000">
              <a:off x="25791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519;p39">
              <a:extLst>
                <a:ext uri="{FF2B5EF4-FFF2-40B4-BE49-F238E27FC236}">
                  <a16:creationId xmlns:a16="http://schemas.microsoft.com/office/drawing/2014/main" id="{8E0CF838-DF7E-4268-8567-CA7F5A014B89}"/>
                </a:ext>
              </a:extLst>
            </p:cNvPr>
            <p:cNvSpPr/>
            <p:nvPr/>
          </p:nvSpPr>
          <p:spPr>
            <a:xfrm rot="5400000">
              <a:off x="23868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520;p39">
              <a:extLst>
                <a:ext uri="{FF2B5EF4-FFF2-40B4-BE49-F238E27FC236}">
                  <a16:creationId xmlns:a16="http://schemas.microsoft.com/office/drawing/2014/main" id="{70A0FF66-818E-400D-9592-0B9047ECB546}"/>
                </a:ext>
              </a:extLst>
            </p:cNvPr>
            <p:cNvSpPr/>
            <p:nvPr/>
          </p:nvSpPr>
          <p:spPr>
            <a:xfrm rot="5400000">
              <a:off x="219456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521;p39">
              <a:extLst>
                <a:ext uri="{FF2B5EF4-FFF2-40B4-BE49-F238E27FC236}">
                  <a16:creationId xmlns:a16="http://schemas.microsoft.com/office/drawing/2014/main" id="{A68D3E2E-AFAD-481E-9C29-C7867514341C}"/>
                </a:ext>
              </a:extLst>
            </p:cNvPr>
            <p:cNvSpPr/>
            <p:nvPr/>
          </p:nvSpPr>
          <p:spPr>
            <a:xfrm rot="5400000">
              <a:off x="21944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522;p39">
              <a:extLst>
                <a:ext uri="{FF2B5EF4-FFF2-40B4-BE49-F238E27FC236}">
                  <a16:creationId xmlns:a16="http://schemas.microsoft.com/office/drawing/2014/main" id="{115E3FB6-BBF7-483D-B240-3B0A0C303C9B}"/>
                </a:ext>
              </a:extLst>
            </p:cNvPr>
            <p:cNvSpPr/>
            <p:nvPr/>
          </p:nvSpPr>
          <p:spPr>
            <a:xfrm rot="5400000">
              <a:off x="200120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523;p39">
              <a:extLst>
                <a:ext uri="{FF2B5EF4-FFF2-40B4-BE49-F238E27FC236}">
                  <a16:creationId xmlns:a16="http://schemas.microsoft.com/office/drawing/2014/main" id="{55F9B377-A075-491C-AE55-0494B00379A6}"/>
                </a:ext>
              </a:extLst>
            </p:cNvPr>
            <p:cNvSpPr/>
            <p:nvPr/>
          </p:nvSpPr>
          <p:spPr>
            <a:xfrm rot="5400000">
              <a:off x="18088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524;p39">
              <a:extLst>
                <a:ext uri="{FF2B5EF4-FFF2-40B4-BE49-F238E27FC236}">
                  <a16:creationId xmlns:a16="http://schemas.microsoft.com/office/drawing/2014/main" id="{71D65512-DFCE-423A-939E-5F93E25D26BB}"/>
                </a:ext>
              </a:extLst>
            </p:cNvPr>
            <p:cNvSpPr/>
            <p:nvPr/>
          </p:nvSpPr>
          <p:spPr>
            <a:xfrm rot="5400000">
              <a:off x="161658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525;p39">
              <a:extLst>
                <a:ext uri="{FF2B5EF4-FFF2-40B4-BE49-F238E27FC236}">
                  <a16:creationId xmlns:a16="http://schemas.microsoft.com/office/drawing/2014/main" id="{E228B9CF-44BE-4882-BAEF-BE5E168DF107}"/>
                </a:ext>
              </a:extLst>
            </p:cNvPr>
            <p:cNvSpPr/>
            <p:nvPr/>
          </p:nvSpPr>
          <p:spPr>
            <a:xfrm rot="5400000">
              <a:off x="142425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526;p39">
              <a:extLst>
                <a:ext uri="{FF2B5EF4-FFF2-40B4-BE49-F238E27FC236}">
                  <a16:creationId xmlns:a16="http://schemas.microsoft.com/office/drawing/2014/main" id="{A48041B5-BB6C-41F1-A9F1-90C225E08A3F}"/>
                </a:ext>
              </a:extLst>
            </p:cNvPr>
            <p:cNvSpPr/>
            <p:nvPr/>
          </p:nvSpPr>
          <p:spPr>
            <a:xfrm rot="5400000">
              <a:off x="123088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527;p39">
              <a:extLst>
                <a:ext uri="{FF2B5EF4-FFF2-40B4-BE49-F238E27FC236}">
                  <a16:creationId xmlns:a16="http://schemas.microsoft.com/office/drawing/2014/main" id="{4A414C9C-37FC-4DFB-B892-0D0EBCB33253}"/>
                </a:ext>
              </a:extLst>
            </p:cNvPr>
            <p:cNvSpPr/>
            <p:nvPr/>
          </p:nvSpPr>
          <p:spPr>
            <a:xfrm rot="5400000">
              <a:off x="103855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528;p39">
              <a:extLst>
                <a:ext uri="{FF2B5EF4-FFF2-40B4-BE49-F238E27FC236}">
                  <a16:creationId xmlns:a16="http://schemas.microsoft.com/office/drawing/2014/main" id="{34081DCF-92AA-42FB-AD02-A5681D011FCD}"/>
                </a:ext>
              </a:extLst>
            </p:cNvPr>
            <p:cNvSpPr/>
            <p:nvPr/>
          </p:nvSpPr>
          <p:spPr>
            <a:xfrm rot="5400000">
              <a:off x="84626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529;p39">
              <a:extLst>
                <a:ext uri="{FF2B5EF4-FFF2-40B4-BE49-F238E27FC236}">
                  <a16:creationId xmlns:a16="http://schemas.microsoft.com/office/drawing/2014/main" id="{1EB333BC-5915-4902-AC51-A8DE75F80641}"/>
                </a:ext>
              </a:extLst>
            </p:cNvPr>
            <p:cNvSpPr/>
            <p:nvPr/>
          </p:nvSpPr>
          <p:spPr>
            <a:xfrm rot="5400000">
              <a:off x="65393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530;p39">
              <a:extLst>
                <a:ext uri="{FF2B5EF4-FFF2-40B4-BE49-F238E27FC236}">
                  <a16:creationId xmlns:a16="http://schemas.microsoft.com/office/drawing/2014/main" id="{EE3D198F-F33A-4574-89F2-56E11372EC0C}"/>
                </a:ext>
              </a:extLst>
            </p:cNvPr>
            <p:cNvSpPr/>
            <p:nvPr/>
          </p:nvSpPr>
          <p:spPr>
            <a:xfrm rot="5400000">
              <a:off x="6538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531;p39">
              <a:extLst>
                <a:ext uri="{FF2B5EF4-FFF2-40B4-BE49-F238E27FC236}">
                  <a16:creationId xmlns:a16="http://schemas.microsoft.com/office/drawing/2014/main" id="{4E7EFB34-DB39-4025-9870-DBF7371CD6F7}"/>
                </a:ext>
              </a:extLst>
            </p:cNvPr>
            <p:cNvSpPr/>
            <p:nvPr/>
          </p:nvSpPr>
          <p:spPr>
            <a:xfrm rot="5400000">
              <a:off x="46057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532;p39">
              <a:extLst>
                <a:ext uri="{FF2B5EF4-FFF2-40B4-BE49-F238E27FC236}">
                  <a16:creationId xmlns:a16="http://schemas.microsoft.com/office/drawing/2014/main" id="{DFFF81C3-37AF-43EA-810C-428F5FA0A387}"/>
                </a:ext>
              </a:extLst>
            </p:cNvPr>
            <p:cNvSpPr/>
            <p:nvPr/>
          </p:nvSpPr>
          <p:spPr>
            <a:xfrm rot="5400000">
              <a:off x="268240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533;p39">
              <a:extLst>
                <a:ext uri="{FF2B5EF4-FFF2-40B4-BE49-F238E27FC236}">
                  <a16:creationId xmlns:a16="http://schemas.microsoft.com/office/drawing/2014/main" id="{EAFEEC54-27C9-4443-BB25-F91051C31384}"/>
                </a:ext>
              </a:extLst>
            </p:cNvPr>
            <p:cNvSpPr/>
            <p:nvPr/>
          </p:nvSpPr>
          <p:spPr>
            <a:xfrm rot="5400000">
              <a:off x="7595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534;p39">
              <a:extLst>
                <a:ext uri="{FF2B5EF4-FFF2-40B4-BE49-F238E27FC236}">
                  <a16:creationId xmlns:a16="http://schemas.microsoft.com/office/drawing/2014/main" id="{8C35BAB2-C133-4852-89A1-7B490B8C18C4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535;p39">
              <a:extLst>
                <a:ext uri="{FF2B5EF4-FFF2-40B4-BE49-F238E27FC236}">
                  <a16:creationId xmlns:a16="http://schemas.microsoft.com/office/drawing/2014/main" id="{B723AD02-9FC2-4973-8F6A-9EB03977D321}"/>
                </a:ext>
              </a:extLst>
            </p:cNvPr>
            <p:cNvSpPr/>
            <p:nvPr/>
          </p:nvSpPr>
          <p:spPr>
            <a:xfrm rot="5400000">
              <a:off x="566036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536;p39">
              <a:extLst>
                <a:ext uri="{FF2B5EF4-FFF2-40B4-BE49-F238E27FC236}">
                  <a16:creationId xmlns:a16="http://schemas.microsoft.com/office/drawing/2014/main" id="{CA33E41C-C99C-4943-8054-4088BEE124CF}"/>
                </a:ext>
              </a:extLst>
            </p:cNvPr>
            <p:cNvSpPr/>
            <p:nvPr/>
          </p:nvSpPr>
          <p:spPr>
            <a:xfrm rot="5400000">
              <a:off x="546803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537;p39">
              <a:extLst>
                <a:ext uri="{FF2B5EF4-FFF2-40B4-BE49-F238E27FC236}">
                  <a16:creationId xmlns:a16="http://schemas.microsoft.com/office/drawing/2014/main" id="{0FC8C41C-62AB-4A09-AD2D-0F69C88B978A}"/>
                </a:ext>
              </a:extLst>
            </p:cNvPr>
            <p:cNvSpPr/>
            <p:nvPr/>
          </p:nvSpPr>
          <p:spPr>
            <a:xfrm rot="5400000">
              <a:off x="527574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538;p39">
              <a:extLst>
                <a:ext uri="{FF2B5EF4-FFF2-40B4-BE49-F238E27FC236}">
                  <a16:creationId xmlns:a16="http://schemas.microsoft.com/office/drawing/2014/main" id="{5CE3340C-9AB4-4B76-9B66-B9C62B22FD5A}"/>
                </a:ext>
              </a:extLst>
            </p:cNvPr>
            <p:cNvSpPr/>
            <p:nvPr/>
          </p:nvSpPr>
          <p:spPr>
            <a:xfrm rot="5400000">
              <a:off x="50834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539;p39">
              <a:extLst>
                <a:ext uri="{FF2B5EF4-FFF2-40B4-BE49-F238E27FC236}">
                  <a16:creationId xmlns:a16="http://schemas.microsoft.com/office/drawing/2014/main" id="{F8CB4362-4BC9-49CC-9AAD-1D45875227FA}"/>
                </a:ext>
              </a:extLst>
            </p:cNvPr>
            <p:cNvSpPr/>
            <p:nvPr/>
          </p:nvSpPr>
          <p:spPr>
            <a:xfrm rot="5400000">
              <a:off x="50833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540;p39">
              <a:extLst>
                <a:ext uri="{FF2B5EF4-FFF2-40B4-BE49-F238E27FC236}">
                  <a16:creationId xmlns:a16="http://schemas.microsoft.com/office/drawing/2014/main" id="{A2A9A6C5-BECB-456C-A891-F87FD05243A7}"/>
                </a:ext>
              </a:extLst>
            </p:cNvPr>
            <p:cNvSpPr/>
            <p:nvPr/>
          </p:nvSpPr>
          <p:spPr>
            <a:xfrm rot="5400000">
              <a:off x="489004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541;p39">
              <a:extLst>
                <a:ext uri="{FF2B5EF4-FFF2-40B4-BE49-F238E27FC236}">
                  <a16:creationId xmlns:a16="http://schemas.microsoft.com/office/drawing/2014/main" id="{DE0991A9-268E-4A29-9510-71040658ECB4}"/>
                </a:ext>
              </a:extLst>
            </p:cNvPr>
            <p:cNvSpPr/>
            <p:nvPr/>
          </p:nvSpPr>
          <p:spPr>
            <a:xfrm rot="5400000">
              <a:off x="469771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542;p39">
              <a:extLst>
                <a:ext uri="{FF2B5EF4-FFF2-40B4-BE49-F238E27FC236}">
                  <a16:creationId xmlns:a16="http://schemas.microsoft.com/office/drawing/2014/main" id="{1DAE63E9-A7FC-4D7B-9C3E-923FB65D7831}"/>
                </a:ext>
              </a:extLst>
            </p:cNvPr>
            <p:cNvSpPr/>
            <p:nvPr/>
          </p:nvSpPr>
          <p:spPr>
            <a:xfrm rot="5400000">
              <a:off x="450542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543;p39">
              <a:extLst>
                <a:ext uri="{FF2B5EF4-FFF2-40B4-BE49-F238E27FC236}">
                  <a16:creationId xmlns:a16="http://schemas.microsoft.com/office/drawing/2014/main" id="{C68F0935-90F5-4D92-8F35-D1C976447BFA}"/>
                </a:ext>
              </a:extLst>
            </p:cNvPr>
            <p:cNvSpPr/>
            <p:nvPr/>
          </p:nvSpPr>
          <p:spPr>
            <a:xfrm rot="5400000">
              <a:off x="431309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544;p39">
              <a:extLst>
                <a:ext uri="{FF2B5EF4-FFF2-40B4-BE49-F238E27FC236}">
                  <a16:creationId xmlns:a16="http://schemas.microsoft.com/office/drawing/2014/main" id="{AAF2BA0B-8C88-4931-9652-8BF58F5168A7}"/>
                </a:ext>
              </a:extLst>
            </p:cNvPr>
            <p:cNvSpPr/>
            <p:nvPr/>
          </p:nvSpPr>
          <p:spPr>
            <a:xfrm rot="5400000">
              <a:off x="411973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545;p39">
              <a:extLst>
                <a:ext uri="{FF2B5EF4-FFF2-40B4-BE49-F238E27FC236}">
                  <a16:creationId xmlns:a16="http://schemas.microsoft.com/office/drawing/2014/main" id="{5F173144-3B35-4599-A085-7DBA01845051}"/>
                </a:ext>
              </a:extLst>
            </p:cNvPr>
            <p:cNvSpPr/>
            <p:nvPr/>
          </p:nvSpPr>
          <p:spPr>
            <a:xfrm rot="5400000">
              <a:off x="3927402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546;p39">
              <a:extLst>
                <a:ext uri="{FF2B5EF4-FFF2-40B4-BE49-F238E27FC236}">
                  <a16:creationId xmlns:a16="http://schemas.microsoft.com/office/drawing/2014/main" id="{176DE27D-7122-4FF7-96ED-A66432625C15}"/>
                </a:ext>
              </a:extLst>
            </p:cNvPr>
            <p:cNvSpPr/>
            <p:nvPr/>
          </p:nvSpPr>
          <p:spPr>
            <a:xfrm rot="5400000">
              <a:off x="373511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547;p39">
              <a:extLst>
                <a:ext uri="{FF2B5EF4-FFF2-40B4-BE49-F238E27FC236}">
                  <a16:creationId xmlns:a16="http://schemas.microsoft.com/office/drawing/2014/main" id="{522132EA-1106-4D8E-9E47-02C586D20E2B}"/>
                </a:ext>
              </a:extLst>
            </p:cNvPr>
            <p:cNvSpPr/>
            <p:nvPr/>
          </p:nvSpPr>
          <p:spPr>
            <a:xfrm rot="5400000">
              <a:off x="3542780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548;p39">
              <a:extLst>
                <a:ext uri="{FF2B5EF4-FFF2-40B4-BE49-F238E27FC236}">
                  <a16:creationId xmlns:a16="http://schemas.microsoft.com/office/drawing/2014/main" id="{88575A35-300E-4BF4-B179-E6ACC6F968AE}"/>
                </a:ext>
              </a:extLst>
            </p:cNvPr>
            <p:cNvSpPr/>
            <p:nvPr/>
          </p:nvSpPr>
          <p:spPr>
            <a:xfrm rot="5400000">
              <a:off x="3542695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549;p39">
              <a:extLst>
                <a:ext uri="{FF2B5EF4-FFF2-40B4-BE49-F238E27FC236}">
                  <a16:creationId xmlns:a16="http://schemas.microsoft.com/office/drawing/2014/main" id="{C8DEBB62-3D4F-4628-9A7B-17CDA120341A}"/>
                </a:ext>
              </a:extLst>
            </p:cNvPr>
            <p:cNvSpPr/>
            <p:nvPr/>
          </p:nvSpPr>
          <p:spPr>
            <a:xfrm rot="5400000">
              <a:off x="334941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550;p39">
              <a:extLst>
                <a:ext uri="{FF2B5EF4-FFF2-40B4-BE49-F238E27FC236}">
                  <a16:creationId xmlns:a16="http://schemas.microsoft.com/office/drawing/2014/main" id="{9F1EBA83-F050-4292-B6AB-969B66C022E1}"/>
                </a:ext>
              </a:extLst>
            </p:cNvPr>
            <p:cNvSpPr/>
            <p:nvPr/>
          </p:nvSpPr>
          <p:spPr>
            <a:xfrm rot="5400000">
              <a:off x="315708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551;p39">
              <a:extLst>
                <a:ext uri="{FF2B5EF4-FFF2-40B4-BE49-F238E27FC236}">
                  <a16:creationId xmlns:a16="http://schemas.microsoft.com/office/drawing/2014/main" id="{16CD9778-68E3-4D65-AA7E-E1F0075209E8}"/>
                </a:ext>
              </a:extLst>
            </p:cNvPr>
            <p:cNvSpPr/>
            <p:nvPr/>
          </p:nvSpPr>
          <p:spPr>
            <a:xfrm rot="5400000">
              <a:off x="5853642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552;p39">
              <a:extLst>
                <a:ext uri="{FF2B5EF4-FFF2-40B4-BE49-F238E27FC236}">
                  <a16:creationId xmlns:a16="http://schemas.microsoft.com/office/drawing/2014/main" id="{0661E8F5-89E3-490E-9F71-70BBB620127C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553;p39">
              <a:extLst>
                <a:ext uri="{FF2B5EF4-FFF2-40B4-BE49-F238E27FC236}">
                  <a16:creationId xmlns:a16="http://schemas.microsoft.com/office/drawing/2014/main" id="{9C5DEE80-077A-47FC-8430-93BC5EAC7AF5}"/>
                </a:ext>
              </a:extLst>
            </p:cNvPr>
            <p:cNvSpPr/>
            <p:nvPr/>
          </p:nvSpPr>
          <p:spPr>
            <a:xfrm rot="5400000">
              <a:off x="758660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554;p39">
              <a:extLst>
                <a:ext uri="{FF2B5EF4-FFF2-40B4-BE49-F238E27FC236}">
                  <a16:creationId xmlns:a16="http://schemas.microsoft.com/office/drawing/2014/main" id="{B626896F-A271-4FB1-BFBA-B3C28E3CC25A}"/>
                </a:ext>
              </a:extLst>
            </p:cNvPr>
            <p:cNvSpPr/>
            <p:nvPr/>
          </p:nvSpPr>
          <p:spPr>
            <a:xfrm rot="5400000">
              <a:off x="7394273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555;p39">
              <a:extLst>
                <a:ext uri="{FF2B5EF4-FFF2-40B4-BE49-F238E27FC236}">
                  <a16:creationId xmlns:a16="http://schemas.microsoft.com/office/drawing/2014/main" id="{37C4E872-414D-42DF-BDA6-077ADDA67EC4}"/>
                </a:ext>
              </a:extLst>
            </p:cNvPr>
            <p:cNvSpPr/>
            <p:nvPr/>
          </p:nvSpPr>
          <p:spPr>
            <a:xfrm rot="5400000">
              <a:off x="720198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556;p39">
              <a:extLst>
                <a:ext uri="{FF2B5EF4-FFF2-40B4-BE49-F238E27FC236}">
                  <a16:creationId xmlns:a16="http://schemas.microsoft.com/office/drawing/2014/main" id="{9939DF6A-111A-465B-B213-6250FD05DB30}"/>
                </a:ext>
              </a:extLst>
            </p:cNvPr>
            <p:cNvSpPr/>
            <p:nvPr/>
          </p:nvSpPr>
          <p:spPr>
            <a:xfrm rot="5400000">
              <a:off x="700965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557;p39">
              <a:extLst>
                <a:ext uri="{FF2B5EF4-FFF2-40B4-BE49-F238E27FC236}">
                  <a16:creationId xmlns:a16="http://schemas.microsoft.com/office/drawing/2014/main" id="{D6625F4C-664B-42FF-8127-415A0042112A}"/>
                </a:ext>
              </a:extLst>
            </p:cNvPr>
            <p:cNvSpPr/>
            <p:nvPr/>
          </p:nvSpPr>
          <p:spPr>
            <a:xfrm rot="5400000">
              <a:off x="7009567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58;p39">
              <a:extLst>
                <a:ext uri="{FF2B5EF4-FFF2-40B4-BE49-F238E27FC236}">
                  <a16:creationId xmlns:a16="http://schemas.microsoft.com/office/drawing/2014/main" id="{8C7BDA0B-9AC2-4004-A11D-6D8DBDBEC1A0}"/>
                </a:ext>
              </a:extLst>
            </p:cNvPr>
            <p:cNvSpPr/>
            <p:nvPr/>
          </p:nvSpPr>
          <p:spPr>
            <a:xfrm rot="5400000">
              <a:off x="6816291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59;p39">
              <a:extLst>
                <a:ext uri="{FF2B5EF4-FFF2-40B4-BE49-F238E27FC236}">
                  <a16:creationId xmlns:a16="http://schemas.microsoft.com/office/drawing/2014/main" id="{BEDDC332-7AA2-449A-872C-255FB72AC537}"/>
                </a:ext>
              </a:extLst>
            </p:cNvPr>
            <p:cNvSpPr/>
            <p:nvPr/>
          </p:nvSpPr>
          <p:spPr>
            <a:xfrm rot="5400000">
              <a:off x="662395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60;p39">
              <a:extLst>
                <a:ext uri="{FF2B5EF4-FFF2-40B4-BE49-F238E27FC236}">
                  <a16:creationId xmlns:a16="http://schemas.microsoft.com/office/drawing/2014/main" id="{27B4544E-FF3A-4E85-BC78-22354B345218}"/>
                </a:ext>
              </a:extLst>
            </p:cNvPr>
            <p:cNvSpPr/>
            <p:nvPr/>
          </p:nvSpPr>
          <p:spPr>
            <a:xfrm rot="5400000">
              <a:off x="6431669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61;p39">
              <a:extLst>
                <a:ext uri="{FF2B5EF4-FFF2-40B4-BE49-F238E27FC236}">
                  <a16:creationId xmlns:a16="http://schemas.microsoft.com/office/drawing/2014/main" id="{95EBFD13-53DD-48B9-A1DE-8BBCB42D0DA7}"/>
                </a:ext>
              </a:extLst>
            </p:cNvPr>
            <p:cNvSpPr/>
            <p:nvPr/>
          </p:nvSpPr>
          <p:spPr>
            <a:xfrm rot="5400000">
              <a:off x="623933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62;p39">
              <a:extLst>
                <a:ext uri="{FF2B5EF4-FFF2-40B4-BE49-F238E27FC236}">
                  <a16:creationId xmlns:a16="http://schemas.microsoft.com/office/drawing/2014/main" id="{12FE7B25-62CE-4489-903E-2D0F0546BD62}"/>
                </a:ext>
              </a:extLst>
            </p:cNvPr>
            <p:cNvSpPr/>
            <p:nvPr/>
          </p:nvSpPr>
          <p:spPr>
            <a:xfrm rot="5400000">
              <a:off x="6045974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63;p39">
              <a:extLst>
                <a:ext uri="{FF2B5EF4-FFF2-40B4-BE49-F238E27FC236}">
                  <a16:creationId xmlns:a16="http://schemas.microsoft.com/office/drawing/2014/main" id="{143340A6-DF67-4D59-B100-E1E5EF452BB0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64;p39">
              <a:extLst>
                <a:ext uri="{FF2B5EF4-FFF2-40B4-BE49-F238E27FC236}">
                  <a16:creationId xmlns:a16="http://schemas.microsoft.com/office/drawing/2014/main" id="{0B54B736-38F5-40C0-8889-76746E47FB0F}"/>
                </a:ext>
              </a:extLst>
            </p:cNvPr>
            <p:cNvSpPr/>
            <p:nvPr/>
          </p:nvSpPr>
          <p:spPr>
            <a:xfrm rot="5400000">
              <a:off x="7779883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65;p39">
              <a:extLst>
                <a:ext uri="{FF2B5EF4-FFF2-40B4-BE49-F238E27FC236}">
                  <a16:creationId xmlns:a16="http://schemas.microsoft.com/office/drawing/2014/main" id="{6992AF93-21A9-4FA4-977E-E674434CC320}"/>
                </a:ext>
              </a:extLst>
            </p:cNvPr>
            <p:cNvSpPr/>
            <p:nvPr/>
          </p:nvSpPr>
          <p:spPr>
            <a:xfrm rot="5400000">
              <a:off x="9512847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66;p39">
              <a:extLst>
                <a:ext uri="{FF2B5EF4-FFF2-40B4-BE49-F238E27FC236}">
                  <a16:creationId xmlns:a16="http://schemas.microsoft.com/office/drawing/2014/main" id="{CB5D8E67-C188-4445-9F11-3F74FE26FEB6}"/>
                </a:ext>
              </a:extLst>
            </p:cNvPr>
            <p:cNvSpPr/>
            <p:nvPr/>
          </p:nvSpPr>
          <p:spPr>
            <a:xfrm rot="5400000">
              <a:off x="9320515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67;p39">
              <a:extLst>
                <a:ext uri="{FF2B5EF4-FFF2-40B4-BE49-F238E27FC236}">
                  <a16:creationId xmlns:a16="http://schemas.microsoft.com/office/drawing/2014/main" id="{5390BDF5-2046-411E-AB0B-896AC1A197E6}"/>
                </a:ext>
              </a:extLst>
            </p:cNvPr>
            <p:cNvSpPr/>
            <p:nvPr/>
          </p:nvSpPr>
          <p:spPr>
            <a:xfrm rot="5400000">
              <a:off x="9128226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68;p39">
              <a:extLst>
                <a:ext uri="{FF2B5EF4-FFF2-40B4-BE49-F238E27FC236}">
                  <a16:creationId xmlns:a16="http://schemas.microsoft.com/office/drawing/2014/main" id="{C213E982-97ED-49AB-AC81-6C9F79EF9F92}"/>
                </a:ext>
              </a:extLst>
            </p:cNvPr>
            <p:cNvSpPr/>
            <p:nvPr/>
          </p:nvSpPr>
          <p:spPr>
            <a:xfrm rot="5400000">
              <a:off x="8935894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69;p39">
              <a:extLst>
                <a:ext uri="{FF2B5EF4-FFF2-40B4-BE49-F238E27FC236}">
                  <a16:creationId xmlns:a16="http://schemas.microsoft.com/office/drawing/2014/main" id="{03AE6B0F-3EC7-4A5A-8239-3D933ABC4735}"/>
                </a:ext>
              </a:extLst>
            </p:cNvPr>
            <p:cNvSpPr/>
            <p:nvPr/>
          </p:nvSpPr>
          <p:spPr>
            <a:xfrm rot="5400000">
              <a:off x="893580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70;p39">
              <a:extLst>
                <a:ext uri="{FF2B5EF4-FFF2-40B4-BE49-F238E27FC236}">
                  <a16:creationId xmlns:a16="http://schemas.microsoft.com/office/drawing/2014/main" id="{5045D8ED-F19B-4784-87D9-A0414B14F788}"/>
                </a:ext>
              </a:extLst>
            </p:cNvPr>
            <p:cNvSpPr/>
            <p:nvPr/>
          </p:nvSpPr>
          <p:spPr>
            <a:xfrm rot="5400000">
              <a:off x="8742531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71;p39">
              <a:extLst>
                <a:ext uri="{FF2B5EF4-FFF2-40B4-BE49-F238E27FC236}">
                  <a16:creationId xmlns:a16="http://schemas.microsoft.com/office/drawing/2014/main" id="{AE633E12-2E53-46F6-A2F8-F5F8EDC7F960}"/>
                </a:ext>
              </a:extLst>
            </p:cNvPr>
            <p:cNvSpPr/>
            <p:nvPr/>
          </p:nvSpPr>
          <p:spPr>
            <a:xfrm rot="5400000">
              <a:off x="8550198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72;p39">
              <a:extLst>
                <a:ext uri="{FF2B5EF4-FFF2-40B4-BE49-F238E27FC236}">
                  <a16:creationId xmlns:a16="http://schemas.microsoft.com/office/drawing/2014/main" id="{2134752C-9E69-49E1-B4F8-98EE1E874C78}"/>
                </a:ext>
              </a:extLst>
            </p:cNvPr>
            <p:cNvSpPr/>
            <p:nvPr/>
          </p:nvSpPr>
          <p:spPr>
            <a:xfrm rot="5400000">
              <a:off x="8357909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73;p39">
              <a:extLst>
                <a:ext uri="{FF2B5EF4-FFF2-40B4-BE49-F238E27FC236}">
                  <a16:creationId xmlns:a16="http://schemas.microsoft.com/office/drawing/2014/main" id="{E8E76628-4E7C-4500-AF9E-97B0EC11B69C}"/>
                </a:ext>
              </a:extLst>
            </p:cNvPr>
            <p:cNvSpPr/>
            <p:nvPr/>
          </p:nvSpPr>
          <p:spPr>
            <a:xfrm rot="5400000">
              <a:off x="8165578" y="17101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74;p39">
              <a:extLst>
                <a:ext uri="{FF2B5EF4-FFF2-40B4-BE49-F238E27FC236}">
                  <a16:creationId xmlns:a16="http://schemas.microsoft.com/office/drawing/2014/main" id="{F47212C2-A3FC-4CB0-A7EF-9978DAAB555B}"/>
                </a:ext>
              </a:extLst>
            </p:cNvPr>
            <p:cNvSpPr/>
            <p:nvPr/>
          </p:nvSpPr>
          <p:spPr>
            <a:xfrm rot="5400000">
              <a:off x="7972216" y="17102"/>
              <a:ext cx="68100" cy="33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121925" tIns="121925" rIns="121925" bIns="121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202;p36">
            <a:extLst>
              <a:ext uri="{FF2B5EF4-FFF2-40B4-BE49-F238E27FC236}">
                <a16:creationId xmlns:a16="http://schemas.microsoft.com/office/drawing/2014/main" id="{089E52B1-62A3-4E49-9A14-2DB202B2A2A0}"/>
              </a:ext>
            </a:extLst>
          </p:cNvPr>
          <p:cNvSpPr txBox="1"/>
          <p:nvPr/>
        </p:nvSpPr>
        <p:spPr>
          <a:xfrm>
            <a:off x="781885" y="9515838"/>
            <a:ext cx="2162138" cy="83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00000"/>
                </a:solidFill>
                <a:latin typeface="Google Sans" panose="020B0604020202020204" charset="0"/>
              </a:rPr>
              <a:t>Next-Generation  Graphics APIs</a:t>
            </a:r>
            <a:endParaRPr sz="1800">
              <a:solidFill>
                <a:srgbClr val="C0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079C7B-2D17-4D82-B6B3-45E2218B4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19" y="8100361"/>
            <a:ext cx="1507736" cy="6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8223EA3-FA6F-42B9-B53B-99807D3F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29" y="5166742"/>
            <a:ext cx="1332407" cy="55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7A9CB97-21A9-48E0-B240-C44FEBF5B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99" y="6544177"/>
            <a:ext cx="1584087" cy="5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" name="Google Shape;202;p36">
            <a:extLst>
              <a:ext uri="{FF2B5EF4-FFF2-40B4-BE49-F238E27FC236}">
                <a16:creationId xmlns:a16="http://schemas.microsoft.com/office/drawing/2014/main" id="{0E32E0CB-505F-4BDB-A3CF-9F991C9FEF0B}"/>
              </a:ext>
            </a:extLst>
          </p:cNvPr>
          <p:cNvSpPr txBox="1"/>
          <p:nvPr/>
        </p:nvSpPr>
        <p:spPr>
          <a:xfrm>
            <a:off x="927186" y="5784080"/>
            <a:ext cx="1774800" cy="590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86A4"/>
                </a:solidFill>
                <a:latin typeface="Google Sans" panose="020B0604020202020204" charset="0"/>
              </a:rPr>
              <a:t>OpenGL 1.0 (1992)</a:t>
            </a:r>
            <a:endParaRPr sz="1600">
              <a:solidFill>
                <a:srgbClr val="5586A4"/>
              </a:solidFill>
            </a:endParaRPr>
          </a:p>
        </p:txBody>
      </p:sp>
      <p:sp>
        <p:nvSpPr>
          <p:cNvPr id="514" name="Google Shape;202;p36">
            <a:extLst>
              <a:ext uri="{FF2B5EF4-FFF2-40B4-BE49-F238E27FC236}">
                <a16:creationId xmlns:a16="http://schemas.microsoft.com/office/drawing/2014/main" id="{862369EA-884D-4CD0-9892-3A62C6BF6335}"/>
              </a:ext>
            </a:extLst>
          </p:cNvPr>
          <p:cNvSpPr txBox="1"/>
          <p:nvPr/>
        </p:nvSpPr>
        <p:spPr>
          <a:xfrm>
            <a:off x="5866885" y="5828659"/>
            <a:ext cx="1774946" cy="5895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86A4"/>
                </a:solidFill>
                <a:latin typeface="Google Sans" panose="020B0604020202020204" charset="0"/>
              </a:rPr>
              <a:t>OpenGL 2.0 (2004.9)</a:t>
            </a:r>
            <a:endParaRPr sz="1600">
              <a:solidFill>
                <a:srgbClr val="5586A4"/>
              </a:solidFill>
            </a:endParaRPr>
          </a:p>
        </p:txBody>
      </p:sp>
      <p:cxnSp>
        <p:nvCxnSpPr>
          <p:cNvPr id="3072" name="Straight Arrow Connector 3071">
            <a:extLst>
              <a:ext uri="{FF2B5EF4-FFF2-40B4-BE49-F238E27FC236}">
                <a16:creationId xmlns:a16="http://schemas.microsoft.com/office/drawing/2014/main" id="{102A690F-35C3-4EE5-81A5-740AA15C81B9}"/>
              </a:ext>
            </a:extLst>
          </p:cNvPr>
          <p:cNvCxnSpPr>
            <a:cxnSpLocks/>
            <a:stCxn id="514" idx="0"/>
            <a:endCxn id="80" idx="3"/>
          </p:cNvCxnSpPr>
          <p:nvPr/>
        </p:nvCxnSpPr>
        <p:spPr>
          <a:xfrm flipH="1" flipV="1">
            <a:off x="6748317" y="5577842"/>
            <a:ext cx="6041" cy="25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Google Shape;202;p36">
            <a:extLst>
              <a:ext uri="{FF2B5EF4-FFF2-40B4-BE49-F238E27FC236}">
                <a16:creationId xmlns:a16="http://schemas.microsoft.com/office/drawing/2014/main" id="{4925B17C-5E23-492F-92DC-24F7EAB444DE}"/>
              </a:ext>
            </a:extLst>
          </p:cNvPr>
          <p:cNvSpPr txBox="1"/>
          <p:nvPr/>
        </p:nvSpPr>
        <p:spPr>
          <a:xfrm>
            <a:off x="9917436" y="5841722"/>
            <a:ext cx="1696947" cy="5612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86A4"/>
                </a:solidFill>
                <a:latin typeface="Google Sans" panose="020B0604020202020204" charset="0"/>
              </a:rPr>
              <a:t>OpenGL 3.2 (2009.8)</a:t>
            </a:r>
            <a:endParaRPr sz="1600">
              <a:solidFill>
                <a:srgbClr val="5586A4"/>
              </a:solidFill>
            </a:endParaRPr>
          </a:p>
        </p:txBody>
      </p:sp>
      <p:cxnSp>
        <p:nvCxnSpPr>
          <p:cNvPr id="522" name="Straight Arrow Connector 521">
            <a:extLst>
              <a:ext uri="{FF2B5EF4-FFF2-40B4-BE49-F238E27FC236}">
                <a16:creationId xmlns:a16="http://schemas.microsoft.com/office/drawing/2014/main" id="{8FBDD500-CCF7-463F-84FF-BA43D08DC596}"/>
              </a:ext>
            </a:extLst>
          </p:cNvPr>
          <p:cNvCxnSpPr>
            <a:cxnSpLocks/>
            <a:stCxn id="521" idx="0"/>
            <a:endCxn id="103" idx="3"/>
          </p:cNvCxnSpPr>
          <p:nvPr/>
        </p:nvCxnSpPr>
        <p:spPr>
          <a:xfrm flipH="1" flipV="1">
            <a:off x="10761449" y="5577842"/>
            <a:ext cx="4461" cy="26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Google Shape;202;p36">
            <a:extLst>
              <a:ext uri="{FF2B5EF4-FFF2-40B4-BE49-F238E27FC236}">
                <a16:creationId xmlns:a16="http://schemas.microsoft.com/office/drawing/2014/main" id="{69C6B53C-E825-4337-B949-BFE76713E234}"/>
              </a:ext>
            </a:extLst>
          </p:cNvPr>
          <p:cNvSpPr txBox="1"/>
          <p:nvPr/>
        </p:nvSpPr>
        <p:spPr>
          <a:xfrm>
            <a:off x="10480506" y="4328857"/>
            <a:ext cx="1774946" cy="589546"/>
          </a:xfrm>
          <a:prstGeom prst="rect">
            <a:avLst/>
          </a:prstGeom>
          <a:noFill/>
          <a:ln>
            <a:solidFill>
              <a:srgbClr val="5586A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86A4"/>
                </a:solidFill>
                <a:latin typeface="Google Sans" panose="020B0604020202020204" charset="0"/>
              </a:rPr>
              <a:t>OpenGL 4.1 (2010.6)</a:t>
            </a:r>
            <a:endParaRPr sz="1600">
              <a:solidFill>
                <a:srgbClr val="5586A4"/>
              </a:solidFill>
            </a:endParaRPr>
          </a:p>
        </p:txBody>
      </p:sp>
      <p:cxnSp>
        <p:nvCxnSpPr>
          <p:cNvPr id="3091" name="Straight Arrow Connector 3090">
            <a:extLst>
              <a:ext uri="{FF2B5EF4-FFF2-40B4-BE49-F238E27FC236}">
                <a16:creationId xmlns:a16="http://schemas.microsoft.com/office/drawing/2014/main" id="{04F62D98-9F74-46EE-87C2-ED1B613C7223}"/>
              </a:ext>
            </a:extLst>
          </p:cNvPr>
          <p:cNvCxnSpPr>
            <a:cxnSpLocks/>
            <a:stCxn id="532" idx="2"/>
            <a:endCxn id="41" idx="1"/>
          </p:cNvCxnSpPr>
          <p:nvPr/>
        </p:nvCxnSpPr>
        <p:spPr>
          <a:xfrm>
            <a:off x="11367979" y="4918403"/>
            <a:ext cx="856" cy="508620"/>
          </a:xfrm>
          <a:prstGeom prst="straightConnector1">
            <a:avLst/>
          </a:prstGeom>
          <a:ln>
            <a:solidFill>
              <a:srgbClr val="5586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Google Shape;202;p36">
            <a:extLst>
              <a:ext uri="{FF2B5EF4-FFF2-40B4-BE49-F238E27FC236}">
                <a16:creationId xmlns:a16="http://schemas.microsoft.com/office/drawing/2014/main" id="{56880491-F260-4EAB-97B2-E51367C52C4D}"/>
              </a:ext>
            </a:extLst>
          </p:cNvPr>
          <p:cNvSpPr txBox="1"/>
          <p:nvPr/>
        </p:nvSpPr>
        <p:spPr>
          <a:xfrm>
            <a:off x="12282067" y="5838442"/>
            <a:ext cx="1774946" cy="589546"/>
          </a:xfrm>
          <a:prstGeom prst="rect">
            <a:avLst/>
          </a:prstGeom>
          <a:noFill/>
          <a:ln>
            <a:solidFill>
              <a:srgbClr val="5586A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586A4"/>
                </a:solidFill>
                <a:latin typeface="Google Sans" panose="020B0604020202020204" charset="0"/>
              </a:rPr>
              <a:t>OpenGL 4.3 (2012.8)</a:t>
            </a:r>
            <a:endParaRPr sz="1600">
              <a:solidFill>
                <a:srgbClr val="5586A4"/>
              </a:solidFill>
            </a:endParaRPr>
          </a:p>
        </p:txBody>
      </p: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BC57491B-9B5E-41B7-AF6C-64373895C1E3}"/>
              </a:ext>
            </a:extLst>
          </p:cNvPr>
          <p:cNvCxnSpPr>
            <a:cxnSpLocks/>
            <a:stCxn id="539" idx="0"/>
            <a:endCxn id="97" idx="3"/>
          </p:cNvCxnSpPr>
          <p:nvPr/>
        </p:nvCxnSpPr>
        <p:spPr>
          <a:xfrm flipH="1" flipV="1">
            <a:off x="13167642" y="5577839"/>
            <a:ext cx="1898" cy="260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" name="Google Shape;159;p33">
            <a:extLst>
              <a:ext uri="{FF2B5EF4-FFF2-40B4-BE49-F238E27FC236}">
                <a16:creationId xmlns:a16="http://schemas.microsoft.com/office/drawing/2014/main" id="{450891AA-BE2C-4AB8-85AC-E0E6D3E25593}"/>
              </a:ext>
            </a:extLst>
          </p:cNvPr>
          <p:cNvSpPr txBox="1"/>
          <p:nvPr/>
        </p:nvSpPr>
        <p:spPr>
          <a:xfrm>
            <a:off x="19761455" y="4885015"/>
            <a:ext cx="1898531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Google Sans" panose="020B0604020202020204" charset="0"/>
              </a:rPr>
              <a:t>2022</a:t>
            </a:r>
            <a:endParaRPr sz="1800">
              <a:solidFill>
                <a:schemeClr val="accent1"/>
              </a:solidFill>
              <a:latin typeface="Google Sans" panose="020B0604020202020204" charset="0"/>
            </a:endParaRPr>
          </a:p>
        </p:txBody>
      </p:sp>
      <p:sp>
        <p:nvSpPr>
          <p:cNvPr id="544" name="Google Shape;202;p36">
            <a:extLst>
              <a:ext uri="{FF2B5EF4-FFF2-40B4-BE49-F238E27FC236}">
                <a16:creationId xmlns:a16="http://schemas.microsoft.com/office/drawing/2014/main" id="{F9BFA0F1-7A1F-4E20-8AA4-9B234BBFEA36}"/>
              </a:ext>
            </a:extLst>
          </p:cNvPr>
          <p:cNvSpPr txBox="1"/>
          <p:nvPr/>
        </p:nvSpPr>
        <p:spPr>
          <a:xfrm>
            <a:off x="8207351" y="7214458"/>
            <a:ext cx="1081070" cy="6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5499E"/>
                </a:solidFill>
                <a:latin typeface="Google Sans" panose="020B0604020202020204" charset="0"/>
              </a:rPr>
              <a:t>OpenGL</a:t>
            </a:r>
            <a:r>
              <a:rPr lang="en" sz="1600">
                <a:solidFill>
                  <a:srgbClr val="BB2A8D"/>
                </a:solidFill>
                <a:latin typeface="Google Sans" panose="020B0604020202020204" charset="0"/>
              </a:rPr>
              <a:t> ES 2.0 (2007.3)</a:t>
            </a:r>
            <a:endParaRPr sz="1600">
              <a:solidFill>
                <a:srgbClr val="BB2A8D"/>
              </a:solidFill>
            </a:endParaRPr>
          </a:p>
        </p:txBody>
      </p:sp>
      <p:cxnSp>
        <p:nvCxnSpPr>
          <p:cNvPr id="545" name="Straight Arrow Connector 544">
            <a:extLst>
              <a:ext uri="{FF2B5EF4-FFF2-40B4-BE49-F238E27FC236}">
                <a16:creationId xmlns:a16="http://schemas.microsoft.com/office/drawing/2014/main" id="{8E9973CB-7E76-443A-B08D-72C130A44447}"/>
              </a:ext>
            </a:extLst>
          </p:cNvPr>
          <p:cNvCxnSpPr>
            <a:cxnSpLocks/>
            <a:stCxn id="544" idx="0"/>
            <a:endCxn id="198" idx="3"/>
          </p:cNvCxnSpPr>
          <p:nvPr/>
        </p:nvCxnSpPr>
        <p:spPr>
          <a:xfrm flipV="1">
            <a:off x="8747886" y="6931380"/>
            <a:ext cx="72" cy="283078"/>
          </a:xfrm>
          <a:prstGeom prst="straightConnector1">
            <a:avLst/>
          </a:prstGeom>
          <a:ln>
            <a:solidFill>
              <a:srgbClr val="BB2A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3BB57B76-DCC8-488E-AD73-262AE7C955C3}"/>
              </a:ext>
            </a:extLst>
          </p:cNvPr>
          <p:cNvCxnSpPr>
            <a:stCxn id="198" idx="1"/>
            <a:endCxn id="514" idx="2"/>
          </p:cNvCxnSpPr>
          <p:nvPr/>
        </p:nvCxnSpPr>
        <p:spPr>
          <a:xfrm flipH="1" flipV="1">
            <a:off x="6754358" y="6418205"/>
            <a:ext cx="1993600" cy="362359"/>
          </a:xfrm>
          <a:prstGeom prst="straightConnector1">
            <a:avLst/>
          </a:prstGeom>
          <a:ln>
            <a:solidFill>
              <a:srgbClr val="BB2A8D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Google Shape;202;p36">
            <a:extLst>
              <a:ext uri="{FF2B5EF4-FFF2-40B4-BE49-F238E27FC236}">
                <a16:creationId xmlns:a16="http://schemas.microsoft.com/office/drawing/2014/main" id="{FFCA5799-C7C4-4536-8074-E27DF38D13E9}"/>
              </a:ext>
            </a:extLst>
          </p:cNvPr>
          <p:cNvSpPr txBox="1"/>
          <p:nvPr/>
        </p:nvSpPr>
        <p:spPr>
          <a:xfrm>
            <a:off x="12635014" y="7188349"/>
            <a:ext cx="1041809" cy="745138"/>
          </a:xfrm>
          <a:prstGeom prst="rect">
            <a:avLst/>
          </a:prstGeom>
          <a:noFill/>
          <a:ln>
            <a:solidFill>
              <a:srgbClr val="8E08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B2A8D"/>
                </a:solidFill>
                <a:latin typeface="Google Sans" panose="020B0604020202020204" charset="0"/>
              </a:rPr>
              <a:t>OpenGL ES 3.0 (2012.8)</a:t>
            </a:r>
            <a:endParaRPr sz="1600">
              <a:solidFill>
                <a:srgbClr val="BB2A8D"/>
              </a:solidFill>
            </a:endParaRPr>
          </a:p>
        </p:txBody>
      </p: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8A59350F-E8E7-4D6E-8E60-3605CADF908A}"/>
              </a:ext>
            </a:extLst>
          </p:cNvPr>
          <p:cNvCxnSpPr>
            <a:cxnSpLocks/>
            <a:stCxn id="561" idx="0"/>
            <a:endCxn id="221" idx="3"/>
          </p:cNvCxnSpPr>
          <p:nvPr/>
        </p:nvCxnSpPr>
        <p:spPr>
          <a:xfrm flipV="1">
            <a:off x="13155919" y="6931377"/>
            <a:ext cx="5781" cy="256972"/>
          </a:xfrm>
          <a:prstGeom prst="straightConnector1">
            <a:avLst/>
          </a:prstGeom>
          <a:ln>
            <a:solidFill>
              <a:srgbClr val="BB2A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5" name="Google Shape;202;p36">
            <a:extLst>
              <a:ext uri="{FF2B5EF4-FFF2-40B4-BE49-F238E27FC236}">
                <a16:creationId xmlns:a16="http://schemas.microsoft.com/office/drawing/2014/main" id="{EDC058E7-99DF-449C-B77E-27C77FB0D0CA}"/>
              </a:ext>
            </a:extLst>
          </p:cNvPr>
          <p:cNvSpPr txBox="1"/>
          <p:nvPr/>
        </p:nvSpPr>
        <p:spPr>
          <a:xfrm>
            <a:off x="13874876" y="7186694"/>
            <a:ext cx="981991" cy="746793"/>
          </a:xfrm>
          <a:prstGeom prst="rect">
            <a:avLst/>
          </a:prstGeom>
          <a:noFill/>
          <a:ln>
            <a:solidFill>
              <a:srgbClr val="CD65A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2A8D"/>
                </a:solidFill>
                <a:latin typeface="Google Sans" panose="020B0604020202020204" charset="0"/>
              </a:rPr>
              <a:t>OpenGL ES 3.1 (2012.8)</a:t>
            </a:r>
            <a:endParaRPr>
              <a:solidFill>
                <a:srgbClr val="BB2A8D"/>
              </a:solidFill>
            </a:endParaRPr>
          </a:p>
        </p:txBody>
      </p:sp>
      <p:cxnSp>
        <p:nvCxnSpPr>
          <p:cNvPr id="566" name="Straight Arrow Connector 565">
            <a:extLst>
              <a:ext uri="{FF2B5EF4-FFF2-40B4-BE49-F238E27FC236}">
                <a16:creationId xmlns:a16="http://schemas.microsoft.com/office/drawing/2014/main" id="{707198F0-C074-4AF3-BF13-E9158D8E9369}"/>
              </a:ext>
            </a:extLst>
          </p:cNvPr>
          <p:cNvCxnSpPr>
            <a:cxnSpLocks/>
            <a:stCxn id="565" idx="0"/>
            <a:endCxn id="217" idx="3"/>
          </p:cNvCxnSpPr>
          <p:nvPr/>
        </p:nvCxnSpPr>
        <p:spPr>
          <a:xfrm flipV="1">
            <a:off x="14365872" y="6931377"/>
            <a:ext cx="0" cy="255317"/>
          </a:xfrm>
          <a:prstGeom prst="straightConnector1">
            <a:avLst/>
          </a:prstGeom>
          <a:ln>
            <a:solidFill>
              <a:srgbClr val="BB2A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Arrow Connector 586">
            <a:extLst>
              <a:ext uri="{FF2B5EF4-FFF2-40B4-BE49-F238E27FC236}">
                <a16:creationId xmlns:a16="http://schemas.microsoft.com/office/drawing/2014/main" id="{3A7D9328-3DF2-47DF-9A4C-CE8EE5FC63A1}"/>
              </a:ext>
            </a:extLst>
          </p:cNvPr>
          <p:cNvCxnSpPr>
            <a:cxnSpLocks/>
            <a:stCxn id="221" idx="1"/>
            <a:endCxn id="521" idx="2"/>
          </p:cNvCxnSpPr>
          <p:nvPr/>
        </p:nvCxnSpPr>
        <p:spPr>
          <a:xfrm flipH="1" flipV="1">
            <a:off x="10765910" y="6403019"/>
            <a:ext cx="2395790" cy="377542"/>
          </a:xfrm>
          <a:prstGeom prst="straightConnector1">
            <a:avLst/>
          </a:prstGeom>
          <a:ln>
            <a:solidFill>
              <a:srgbClr val="BB2A8D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F4F511D4-CD97-4DD4-8FD4-2AFF6E086571}"/>
              </a:ext>
            </a:extLst>
          </p:cNvPr>
          <p:cNvCxnSpPr>
            <a:cxnSpLocks/>
            <a:stCxn id="217" idx="1"/>
            <a:endCxn id="539" idx="2"/>
          </p:cNvCxnSpPr>
          <p:nvPr/>
        </p:nvCxnSpPr>
        <p:spPr>
          <a:xfrm flipH="1" flipV="1">
            <a:off x="13169540" y="6427988"/>
            <a:ext cx="1196332" cy="352573"/>
          </a:xfrm>
          <a:prstGeom prst="straightConnector1">
            <a:avLst/>
          </a:prstGeom>
          <a:ln>
            <a:solidFill>
              <a:srgbClr val="BB2A8D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Google Shape;202;p36">
            <a:extLst>
              <a:ext uri="{FF2B5EF4-FFF2-40B4-BE49-F238E27FC236}">
                <a16:creationId xmlns:a16="http://schemas.microsoft.com/office/drawing/2014/main" id="{3C3056B2-35E8-4306-9844-10E8E470F072}"/>
              </a:ext>
            </a:extLst>
          </p:cNvPr>
          <p:cNvSpPr txBox="1"/>
          <p:nvPr/>
        </p:nvSpPr>
        <p:spPr>
          <a:xfrm>
            <a:off x="11089958" y="8826382"/>
            <a:ext cx="1774946" cy="58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E0D0D"/>
                </a:solidFill>
                <a:latin typeface="Google Sans" panose="020B0604020202020204" charset="0"/>
              </a:rPr>
              <a:t>WebGL 1.0 (2011.3)</a:t>
            </a:r>
            <a:endParaRPr sz="1600">
              <a:solidFill>
                <a:srgbClr val="9E0D0D"/>
              </a:solidFill>
            </a:endParaRPr>
          </a:p>
        </p:txBody>
      </p:sp>
      <p:cxnSp>
        <p:nvCxnSpPr>
          <p:cNvPr id="594" name="Straight Arrow Connector 593">
            <a:extLst>
              <a:ext uri="{FF2B5EF4-FFF2-40B4-BE49-F238E27FC236}">
                <a16:creationId xmlns:a16="http://schemas.microsoft.com/office/drawing/2014/main" id="{B07F7C78-811F-43A2-9AF8-F99D1AF7DD05}"/>
              </a:ext>
            </a:extLst>
          </p:cNvPr>
          <p:cNvCxnSpPr>
            <a:cxnSpLocks/>
            <a:stCxn id="593" idx="0"/>
            <a:endCxn id="355" idx="3"/>
          </p:cNvCxnSpPr>
          <p:nvPr/>
        </p:nvCxnSpPr>
        <p:spPr>
          <a:xfrm flipH="1" flipV="1">
            <a:off x="11973540" y="8515746"/>
            <a:ext cx="3891" cy="3106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8" name="Google Shape;202;p36">
            <a:extLst>
              <a:ext uri="{FF2B5EF4-FFF2-40B4-BE49-F238E27FC236}">
                <a16:creationId xmlns:a16="http://schemas.microsoft.com/office/drawing/2014/main" id="{4FE4E81D-D2F9-4833-BB93-9A985340862F}"/>
              </a:ext>
            </a:extLst>
          </p:cNvPr>
          <p:cNvSpPr txBox="1"/>
          <p:nvPr/>
        </p:nvSpPr>
        <p:spPr>
          <a:xfrm>
            <a:off x="15706583" y="8814262"/>
            <a:ext cx="1774946" cy="58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E0D0D"/>
                </a:solidFill>
                <a:latin typeface="Google Sans" panose="020B0604020202020204" charset="0"/>
              </a:rPr>
              <a:t>WebGL 2.0 (2017.1)</a:t>
            </a:r>
            <a:endParaRPr sz="1600">
              <a:solidFill>
                <a:srgbClr val="9E0D0D"/>
              </a:solidFill>
            </a:endParaRPr>
          </a:p>
        </p:txBody>
      </p:sp>
      <p:cxnSp>
        <p:nvCxnSpPr>
          <p:cNvPr id="599" name="Straight Arrow Connector 598">
            <a:extLst>
              <a:ext uri="{FF2B5EF4-FFF2-40B4-BE49-F238E27FC236}">
                <a16:creationId xmlns:a16="http://schemas.microsoft.com/office/drawing/2014/main" id="{2BFE3190-5D36-423C-8CD7-353842745D91}"/>
              </a:ext>
            </a:extLst>
          </p:cNvPr>
          <p:cNvCxnSpPr>
            <a:cxnSpLocks/>
            <a:stCxn id="598" idx="0"/>
            <a:endCxn id="311" idx="3"/>
          </p:cNvCxnSpPr>
          <p:nvPr/>
        </p:nvCxnSpPr>
        <p:spPr>
          <a:xfrm flipV="1">
            <a:off x="16594056" y="8515746"/>
            <a:ext cx="0" cy="2985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322104BE-B50E-46BC-9E22-7EB5A29CB57A}"/>
              </a:ext>
            </a:extLst>
          </p:cNvPr>
          <p:cNvCxnSpPr>
            <a:stCxn id="544" idx="2"/>
            <a:endCxn id="355" idx="1"/>
          </p:cNvCxnSpPr>
          <p:nvPr/>
        </p:nvCxnSpPr>
        <p:spPr>
          <a:xfrm>
            <a:off x="8747886" y="7907377"/>
            <a:ext cx="3225654" cy="457553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3" name="Straight Arrow Connector 602">
            <a:extLst>
              <a:ext uri="{FF2B5EF4-FFF2-40B4-BE49-F238E27FC236}">
                <a16:creationId xmlns:a16="http://schemas.microsoft.com/office/drawing/2014/main" id="{8744E4DC-15B9-4477-B802-8233065017FA}"/>
              </a:ext>
            </a:extLst>
          </p:cNvPr>
          <p:cNvCxnSpPr>
            <a:cxnSpLocks/>
            <a:stCxn id="561" idx="2"/>
            <a:endCxn id="311" idx="1"/>
          </p:cNvCxnSpPr>
          <p:nvPr/>
        </p:nvCxnSpPr>
        <p:spPr>
          <a:xfrm>
            <a:off x="13155919" y="7933487"/>
            <a:ext cx="3438137" cy="431443"/>
          </a:xfrm>
          <a:prstGeom prst="straightConnector1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08" name="Google Shape;202;p36">
            <a:extLst>
              <a:ext uri="{FF2B5EF4-FFF2-40B4-BE49-F238E27FC236}">
                <a16:creationId xmlns:a16="http://schemas.microsoft.com/office/drawing/2014/main" id="{366D2168-7E14-46D6-8C2B-CE87E3EA2FEB}"/>
              </a:ext>
            </a:extLst>
          </p:cNvPr>
          <p:cNvSpPr txBox="1"/>
          <p:nvPr/>
        </p:nvSpPr>
        <p:spPr>
          <a:xfrm>
            <a:off x="14094808" y="10312677"/>
            <a:ext cx="951036" cy="83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2B35"/>
                </a:solidFill>
                <a:latin typeface="Google Sans" panose="020B0604020202020204" charset="0"/>
              </a:rPr>
              <a:t>Metal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2B35"/>
                </a:solidFill>
                <a:latin typeface="Google Sans" panose="020B0604020202020204" charset="0"/>
              </a:rPr>
              <a:t>(Apple,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2B35"/>
                </a:solidFill>
                <a:latin typeface="Google Sans" panose="020B0604020202020204" charset="0"/>
              </a:rPr>
              <a:t>2014.6)</a:t>
            </a:r>
            <a:endParaRPr sz="1600">
              <a:solidFill>
                <a:srgbClr val="F22B35"/>
              </a:solidFill>
            </a:endParaRPr>
          </a:p>
        </p:txBody>
      </p:sp>
      <p:cxnSp>
        <p:nvCxnSpPr>
          <p:cNvPr id="609" name="Straight Arrow Connector 608">
            <a:extLst>
              <a:ext uri="{FF2B5EF4-FFF2-40B4-BE49-F238E27FC236}">
                <a16:creationId xmlns:a16="http://schemas.microsoft.com/office/drawing/2014/main" id="{4A1C6D15-EB52-4EB0-8A21-F6B49BF64F65}"/>
              </a:ext>
            </a:extLst>
          </p:cNvPr>
          <p:cNvCxnSpPr>
            <a:cxnSpLocks/>
            <a:stCxn id="608" idx="0"/>
            <a:endCxn id="410" idx="3"/>
          </p:cNvCxnSpPr>
          <p:nvPr/>
        </p:nvCxnSpPr>
        <p:spPr>
          <a:xfrm flipH="1" flipV="1">
            <a:off x="14568762" y="10008301"/>
            <a:ext cx="1564" cy="3043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Arrow Connector 616">
            <a:extLst>
              <a:ext uri="{FF2B5EF4-FFF2-40B4-BE49-F238E27FC236}">
                <a16:creationId xmlns:a16="http://schemas.microsoft.com/office/drawing/2014/main" id="{6EDE3DEE-6928-4051-B1C1-2CD5E7A4B28F}"/>
              </a:ext>
            </a:extLst>
          </p:cNvPr>
          <p:cNvCxnSpPr>
            <a:cxnSpLocks/>
            <a:stCxn id="622" idx="0"/>
            <a:endCxn id="496" idx="3"/>
          </p:cNvCxnSpPr>
          <p:nvPr/>
        </p:nvCxnSpPr>
        <p:spPr>
          <a:xfrm flipH="1" flipV="1">
            <a:off x="15968926" y="10008304"/>
            <a:ext cx="1333" cy="2581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2" name="Google Shape;202;p36">
            <a:extLst>
              <a:ext uri="{FF2B5EF4-FFF2-40B4-BE49-F238E27FC236}">
                <a16:creationId xmlns:a16="http://schemas.microsoft.com/office/drawing/2014/main" id="{0729300D-6A86-46AE-9E66-86ECCA4B5438}"/>
              </a:ext>
            </a:extLst>
          </p:cNvPr>
          <p:cNvSpPr txBox="1"/>
          <p:nvPr/>
        </p:nvSpPr>
        <p:spPr>
          <a:xfrm>
            <a:off x="15301174" y="10266420"/>
            <a:ext cx="1338170" cy="1125623"/>
          </a:xfrm>
          <a:prstGeom prst="rect">
            <a:avLst/>
          </a:prstGeom>
          <a:noFill/>
          <a:ln>
            <a:solidFill>
              <a:srgbClr val="FE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1E23"/>
                </a:solidFill>
                <a:latin typeface="Google Sans" panose="020B0604020202020204" charset="0"/>
              </a:rPr>
              <a:t>Vulkan 1.0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1E23"/>
                </a:solidFill>
                <a:latin typeface="Google Sans" panose="020B0604020202020204" charset="0"/>
              </a:rPr>
              <a:t>(Khronos Group, 2016.2)</a:t>
            </a:r>
            <a:endParaRPr sz="1600">
              <a:solidFill>
                <a:srgbClr val="A41E23"/>
              </a:solidFill>
            </a:endParaRPr>
          </a:p>
        </p:txBody>
      </p:sp>
      <p:cxnSp>
        <p:nvCxnSpPr>
          <p:cNvPr id="649" name="Straight Arrow Connector 648">
            <a:extLst>
              <a:ext uri="{FF2B5EF4-FFF2-40B4-BE49-F238E27FC236}">
                <a16:creationId xmlns:a16="http://schemas.microsoft.com/office/drawing/2014/main" id="{3C4271BE-ACE1-49C4-93A6-BD6617E70F4E}"/>
              </a:ext>
            </a:extLst>
          </p:cNvPr>
          <p:cNvCxnSpPr>
            <a:cxnSpLocks/>
            <a:stCxn id="650" idx="0"/>
            <a:endCxn id="437" idx="3"/>
          </p:cNvCxnSpPr>
          <p:nvPr/>
        </p:nvCxnSpPr>
        <p:spPr>
          <a:xfrm flipV="1">
            <a:off x="15362012" y="10008301"/>
            <a:ext cx="10128" cy="1442854"/>
          </a:xfrm>
          <a:prstGeom prst="straightConnector1">
            <a:avLst/>
          </a:prstGeom>
          <a:ln>
            <a:solidFill>
              <a:srgbClr val="1CA8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0" name="Google Shape;202;p36">
            <a:extLst>
              <a:ext uri="{FF2B5EF4-FFF2-40B4-BE49-F238E27FC236}">
                <a16:creationId xmlns:a16="http://schemas.microsoft.com/office/drawing/2014/main" id="{A8F9AEF2-845F-4227-BE1D-ED00823B122C}"/>
              </a:ext>
            </a:extLst>
          </p:cNvPr>
          <p:cNvSpPr txBox="1"/>
          <p:nvPr/>
        </p:nvSpPr>
        <p:spPr>
          <a:xfrm>
            <a:off x="14495269" y="11451155"/>
            <a:ext cx="1733486" cy="834101"/>
          </a:xfrm>
          <a:prstGeom prst="rect">
            <a:avLst/>
          </a:prstGeom>
          <a:noFill/>
          <a:ln>
            <a:solidFill>
              <a:srgbClr val="FE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A813"/>
                </a:solidFill>
                <a:latin typeface="Google Sans" panose="020B0604020202020204" charset="0"/>
              </a:rPr>
              <a:t>D3D12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A813"/>
                </a:solidFill>
                <a:latin typeface="Google Sans" panose="020B0604020202020204" charset="0"/>
              </a:rPr>
              <a:t>(Microsoft, 2015.7)</a:t>
            </a:r>
            <a:endParaRPr sz="1600">
              <a:solidFill>
                <a:srgbClr val="1CA813"/>
              </a:solidFill>
            </a:endParaRPr>
          </a:p>
        </p:txBody>
      </p:sp>
      <p:sp>
        <p:nvSpPr>
          <p:cNvPr id="529" name="Google Shape;132;p30">
            <a:extLst>
              <a:ext uri="{FF2B5EF4-FFF2-40B4-BE49-F238E27FC236}">
                <a16:creationId xmlns:a16="http://schemas.microsoft.com/office/drawing/2014/main" id="{ADF99EE3-08D4-490E-A782-45414E8F53F9}"/>
              </a:ext>
            </a:extLst>
          </p:cNvPr>
          <p:cNvSpPr txBox="1">
            <a:spLocks/>
          </p:cNvSpPr>
          <p:nvPr/>
        </p:nvSpPr>
        <p:spPr>
          <a:xfrm>
            <a:off x="4200376" y="10462319"/>
            <a:ext cx="9476447" cy="240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2400" dirty="0">
                <a:solidFill>
                  <a:srgbClr val="595959"/>
                </a:solidFill>
                <a:latin typeface="Google Sans" panose="020B0604020202020204" charset="0"/>
              </a:rPr>
              <a:t>Apple only supports </a:t>
            </a:r>
            <a:r>
              <a:rPr lang="en-US" sz="2400" dirty="0">
                <a:solidFill>
                  <a:srgbClr val="EA4335"/>
                </a:solidFill>
                <a:latin typeface="Google Sans" panose="020B0604020202020204" charset="0"/>
              </a:rPr>
              <a:t>OpenGL 4.1 (&lt; 4.3) </a:t>
            </a:r>
            <a:r>
              <a:rPr lang="en-US" sz="2400" dirty="0">
                <a:solidFill>
                  <a:srgbClr val="595959"/>
                </a:solidFill>
                <a:latin typeface="Google Sans" panose="020B0604020202020204" charset="0"/>
              </a:rPr>
              <a:t>and </a:t>
            </a:r>
            <a:r>
              <a:rPr lang="en-US" sz="2400" dirty="0">
                <a:solidFill>
                  <a:srgbClr val="EA4335"/>
                </a:solidFill>
                <a:latin typeface="Google Sans" panose="020B0604020202020204" charset="0"/>
              </a:rPr>
              <a:t>OpenGL ES 3.0 (&lt; 3.1) </a:t>
            </a:r>
            <a:r>
              <a:rPr lang="en-US" altLang="zh-CN" sz="2400" dirty="0">
                <a:solidFill>
                  <a:srgbClr val="595959"/>
                </a:solidFill>
                <a:latin typeface="Google Sans" panose="020B0604020202020204" charset="0"/>
              </a:rPr>
              <a:t>with no support of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Compute Shader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2400" dirty="0">
                <a:solidFill>
                  <a:srgbClr val="595959"/>
                </a:solidFill>
                <a:latin typeface="Google Sans" panose="020B0604020202020204" charset="0"/>
              </a:rPr>
              <a:t>Apple </a:t>
            </a:r>
            <a:r>
              <a:rPr lang="en-US" sz="2400" dirty="0">
                <a:solidFill>
                  <a:srgbClr val="EA4335"/>
                </a:solidFill>
                <a:latin typeface="Google Sans" panose="020B0604020202020204" charset="0"/>
              </a:rPr>
              <a:t>deprecated OpenGL </a:t>
            </a:r>
            <a:r>
              <a:rPr lang="en-US" sz="2400" dirty="0">
                <a:solidFill>
                  <a:srgbClr val="595959"/>
                </a:solidFill>
                <a:latin typeface="Google Sans" panose="020B0604020202020204" charset="0"/>
              </a:rPr>
              <a:t>and</a:t>
            </a:r>
            <a:r>
              <a:rPr lang="en-US" sz="2400" dirty="0">
                <a:solidFill>
                  <a:srgbClr val="EA4335"/>
                </a:solidFill>
                <a:latin typeface="Google Sans" panose="020B0604020202020204" charset="0"/>
              </a:rPr>
              <a:t> OpenGL ES </a:t>
            </a:r>
            <a:r>
              <a:rPr lang="en-US" sz="2400" dirty="0">
                <a:solidFill>
                  <a:srgbClr val="595959"/>
                </a:solidFill>
                <a:latin typeface="Google Sans" panose="020B0604020202020204" charset="0"/>
              </a:rPr>
              <a:t>in 2018.6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595959"/>
                </a:solidFill>
                <a:latin typeface="Google Sans" panose="020B0604020202020204" charset="0"/>
              </a:rPr>
              <a:t>It takes huge efforts to support WebGL </a:t>
            </a:r>
            <a:r>
              <a:rPr lang="en-US" altLang="zh-CN" sz="2400" dirty="0">
                <a:solidFill>
                  <a:srgbClr val="EA4335"/>
                </a:solidFill>
                <a:latin typeface="Google Sans" panose="020B0604020202020204" charset="0"/>
              </a:rPr>
              <a:t>on top of Metal</a:t>
            </a:r>
            <a:endParaRPr lang="en-US" sz="2400" dirty="0">
              <a:solidFill>
                <a:srgbClr val="EA4335"/>
              </a:solidFill>
              <a:latin typeface="Google Sans" panose="020B0604020202020204" charset="0"/>
            </a:endParaRP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r>
              <a:rPr lang="en-US" sz="2400" dirty="0">
                <a:solidFill>
                  <a:srgbClr val="595959"/>
                </a:solidFill>
                <a:latin typeface="Google Sans" panose="020B0604020202020204" charset="0"/>
              </a:rPr>
              <a:t>Microsoft released </a:t>
            </a:r>
            <a:r>
              <a:rPr lang="en-US" sz="2400" dirty="0">
                <a:solidFill>
                  <a:srgbClr val="EA4335"/>
                </a:solidFill>
                <a:latin typeface="Google Sans" panose="020B0604020202020204" charset="0"/>
              </a:rPr>
              <a:t>D3D12 Ultimate </a:t>
            </a:r>
            <a:r>
              <a:rPr lang="en-US" sz="2400" dirty="0">
                <a:solidFill>
                  <a:srgbClr val="595959"/>
                </a:solidFill>
                <a:latin typeface="Google Sans" panose="020B0604020202020204" charset="0"/>
              </a:rPr>
              <a:t>in 2020.11</a:t>
            </a:r>
          </a:p>
          <a:p>
            <a:pPr marL="474139" indent="-457206">
              <a:buClr>
                <a:schemeClr val="accent3"/>
              </a:buClr>
              <a:buSzPct val="52000"/>
              <a:buFont typeface="Wingdings" panose="05000000000000000000" pitchFamily="2" charset="2"/>
              <a:buChar char="l"/>
            </a:pPr>
            <a:endParaRPr lang="en-US" sz="2400" dirty="0">
              <a:solidFill>
                <a:srgbClr val="595959"/>
              </a:solidFill>
              <a:latin typeface="Google Sans" panose="020B0604020202020204" charset="0"/>
            </a:endParaRPr>
          </a:p>
        </p:txBody>
      </p:sp>
      <p:sp>
        <p:nvSpPr>
          <p:cNvPr id="533" name="Google Shape;202;p36">
            <a:extLst>
              <a:ext uri="{FF2B5EF4-FFF2-40B4-BE49-F238E27FC236}">
                <a16:creationId xmlns:a16="http://schemas.microsoft.com/office/drawing/2014/main" id="{EDEC7C6F-744B-4504-AA8F-C339712C0720}"/>
              </a:ext>
            </a:extLst>
          </p:cNvPr>
          <p:cNvSpPr txBox="1"/>
          <p:nvPr/>
        </p:nvSpPr>
        <p:spPr>
          <a:xfrm>
            <a:off x="16502041" y="3740455"/>
            <a:ext cx="1774946" cy="1203348"/>
          </a:xfrm>
          <a:prstGeom prst="rect">
            <a:avLst/>
          </a:prstGeom>
          <a:noFill/>
          <a:ln>
            <a:solidFill>
              <a:srgbClr val="231F2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1F20"/>
                </a:solidFill>
                <a:latin typeface="Google Sans" panose="020B0604020202020204" charset="0"/>
              </a:rPr>
              <a:t>Apple deprecated </a:t>
            </a:r>
            <a:r>
              <a:rPr lang="en" sz="1600">
                <a:solidFill>
                  <a:srgbClr val="CD65AD"/>
                </a:solidFill>
                <a:latin typeface="Google Sans" panose="020B0604020202020204" charset="0"/>
              </a:rPr>
              <a:t>OpenGL / ES </a:t>
            </a:r>
            <a:r>
              <a:rPr lang="en" sz="1600">
                <a:solidFill>
                  <a:srgbClr val="231F20"/>
                </a:solidFill>
                <a:latin typeface="Google Sans" panose="020B0604020202020204" charset="0"/>
              </a:rPr>
              <a:t>(2018.6)</a:t>
            </a:r>
            <a:endParaRPr sz="1600">
              <a:solidFill>
                <a:srgbClr val="231F20"/>
              </a:solidFill>
            </a:endParaRPr>
          </a:p>
        </p:txBody>
      </p:sp>
      <p:cxnSp>
        <p:nvCxnSpPr>
          <p:cNvPr id="534" name="Straight Arrow Connector 533">
            <a:extLst>
              <a:ext uri="{FF2B5EF4-FFF2-40B4-BE49-F238E27FC236}">
                <a16:creationId xmlns:a16="http://schemas.microsoft.com/office/drawing/2014/main" id="{264214B0-F109-40F6-8C18-F732FAAB0B31}"/>
              </a:ext>
            </a:extLst>
          </p:cNvPr>
          <p:cNvCxnSpPr>
            <a:cxnSpLocks/>
            <a:stCxn id="533" idx="2"/>
            <a:endCxn id="54" idx="1"/>
          </p:cNvCxnSpPr>
          <p:nvPr/>
        </p:nvCxnSpPr>
        <p:spPr>
          <a:xfrm>
            <a:off x="17389514" y="4943803"/>
            <a:ext cx="0" cy="483223"/>
          </a:xfrm>
          <a:prstGeom prst="straightConnector1">
            <a:avLst/>
          </a:prstGeom>
          <a:ln>
            <a:solidFill>
              <a:srgbClr val="231F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id="{E7BC1B9B-DD79-4E71-A311-A514936CC9F3}"/>
              </a:ext>
            </a:extLst>
          </p:cNvPr>
          <p:cNvCxnSpPr>
            <a:cxnSpLocks/>
            <a:stCxn id="542" idx="0"/>
          </p:cNvCxnSpPr>
          <p:nvPr/>
        </p:nvCxnSpPr>
        <p:spPr>
          <a:xfrm flipV="1">
            <a:off x="19768212" y="10008301"/>
            <a:ext cx="10128" cy="1442854"/>
          </a:xfrm>
          <a:prstGeom prst="straightConnector1">
            <a:avLst/>
          </a:prstGeom>
          <a:ln>
            <a:solidFill>
              <a:srgbClr val="1CA8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Google Shape;202;p36">
            <a:extLst>
              <a:ext uri="{FF2B5EF4-FFF2-40B4-BE49-F238E27FC236}">
                <a16:creationId xmlns:a16="http://schemas.microsoft.com/office/drawing/2014/main" id="{4C8F7003-F75D-4E91-B407-606ACEF8D8CB}"/>
              </a:ext>
            </a:extLst>
          </p:cNvPr>
          <p:cNvSpPr txBox="1"/>
          <p:nvPr/>
        </p:nvSpPr>
        <p:spPr>
          <a:xfrm>
            <a:off x="18901469" y="11451155"/>
            <a:ext cx="1733486" cy="834101"/>
          </a:xfrm>
          <a:prstGeom prst="rect">
            <a:avLst/>
          </a:prstGeom>
          <a:noFill/>
          <a:ln>
            <a:solidFill>
              <a:srgbClr val="FE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A813"/>
                </a:solidFill>
                <a:latin typeface="Google Sans" panose="020B0604020202020204" charset="0"/>
              </a:rPr>
              <a:t>D3D12 Ultimate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A813"/>
                </a:solidFill>
                <a:latin typeface="Google Sans" panose="020B0604020202020204" charset="0"/>
              </a:rPr>
              <a:t>(Microsoft, 2020.11)</a:t>
            </a:r>
            <a:endParaRPr sz="1600">
              <a:solidFill>
                <a:srgbClr val="1CA813"/>
              </a:solidFill>
            </a:endParaRPr>
          </a:p>
        </p:txBody>
      </p:sp>
      <p:sp>
        <p:nvSpPr>
          <p:cNvPr id="546" name="Google Shape;202;p36">
            <a:extLst>
              <a:ext uri="{FF2B5EF4-FFF2-40B4-BE49-F238E27FC236}">
                <a16:creationId xmlns:a16="http://schemas.microsoft.com/office/drawing/2014/main" id="{C0E466EF-49F7-4EE6-96F2-3EE7664895EA}"/>
              </a:ext>
            </a:extLst>
          </p:cNvPr>
          <p:cNvSpPr txBox="1"/>
          <p:nvPr/>
        </p:nvSpPr>
        <p:spPr>
          <a:xfrm>
            <a:off x="19530597" y="3729538"/>
            <a:ext cx="1774946" cy="1203348"/>
          </a:xfrm>
          <a:prstGeom prst="rect">
            <a:avLst/>
          </a:prstGeom>
          <a:noFill/>
          <a:ln>
            <a:solidFill>
              <a:srgbClr val="231F2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97F6"/>
                </a:solidFill>
                <a:latin typeface="Google Sans" panose="020B0604020202020204" charset="0"/>
              </a:rPr>
              <a:t>Safari </a:t>
            </a:r>
            <a:r>
              <a:rPr lang="en" sz="1600">
                <a:solidFill>
                  <a:srgbClr val="231F20"/>
                </a:solidFill>
                <a:latin typeface="Google Sans" panose="020B0604020202020204" charset="0"/>
              </a:rPr>
              <a:t>supports </a:t>
            </a:r>
            <a:r>
              <a:rPr lang="en" sz="1600">
                <a:solidFill>
                  <a:srgbClr val="C00000"/>
                </a:solidFill>
                <a:latin typeface="Google Sans" panose="020B0604020202020204" charset="0"/>
              </a:rPr>
              <a:t>WebGL 2.0 </a:t>
            </a:r>
            <a:r>
              <a:rPr lang="en" sz="1600">
                <a:solidFill>
                  <a:srgbClr val="231F20"/>
                </a:solidFill>
                <a:latin typeface="Google Sans" panose="020B0604020202020204" charset="0"/>
              </a:rPr>
              <a:t>on top of </a:t>
            </a:r>
            <a:r>
              <a:rPr lang="en" sz="1600">
                <a:solidFill>
                  <a:srgbClr val="FF0000"/>
                </a:solidFill>
                <a:latin typeface="Google Sans" panose="020B0604020202020204" charset="0"/>
              </a:rPr>
              <a:t>Metal</a:t>
            </a:r>
            <a:r>
              <a:rPr lang="en" sz="1600">
                <a:solidFill>
                  <a:srgbClr val="231F20"/>
                </a:solidFill>
                <a:latin typeface="Google Sans" panose="020B0604020202020204" charset="0"/>
              </a:rPr>
              <a:t> (2021.9)</a:t>
            </a:r>
            <a:endParaRPr sz="1600">
              <a:solidFill>
                <a:srgbClr val="231F20"/>
              </a:solidFill>
            </a:endParaRPr>
          </a:p>
        </p:txBody>
      </p:sp>
      <p:cxnSp>
        <p:nvCxnSpPr>
          <p:cNvPr id="547" name="Straight Arrow Connector 546">
            <a:extLst>
              <a:ext uri="{FF2B5EF4-FFF2-40B4-BE49-F238E27FC236}">
                <a16:creationId xmlns:a16="http://schemas.microsoft.com/office/drawing/2014/main" id="{88889F49-213A-44A3-8047-5EC4999898D6}"/>
              </a:ext>
            </a:extLst>
          </p:cNvPr>
          <p:cNvCxnSpPr>
            <a:cxnSpLocks/>
            <a:stCxn id="546" idx="2"/>
            <a:endCxn id="129" idx="1"/>
          </p:cNvCxnSpPr>
          <p:nvPr/>
        </p:nvCxnSpPr>
        <p:spPr>
          <a:xfrm flipH="1">
            <a:off x="20392581" y="4932886"/>
            <a:ext cx="25489" cy="494140"/>
          </a:xfrm>
          <a:prstGeom prst="straightConnector1">
            <a:avLst/>
          </a:prstGeom>
          <a:ln>
            <a:solidFill>
              <a:srgbClr val="231F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00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1366907" y="1128101"/>
            <a:ext cx="218632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4100"/>
            </a:pPr>
            <a:r>
              <a:rPr lang="en"/>
              <a:t>WebGL Issues</a:t>
            </a:r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title" idx="2"/>
          </p:nvPr>
        </p:nvSpPr>
        <p:spPr>
          <a:xfrm>
            <a:off x="1469576" y="3104203"/>
            <a:ext cx="21863200" cy="1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SzPts val="2400"/>
            </a:pPr>
            <a:r>
              <a:rPr lang="en-US"/>
              <a:t>The opportunities for </a:t>
            </a:r>
            <a:r>
              <a:rPr lang="en-US" err="1"/>
              <a:t>WebGPU</a:t>
            </a:r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1"/>
          </p:nvPr>
        </p:nvSpPr>
        <p:spPr>
          <a:xfrm>
            <a:off x="1598133" y="4832800"/>
            <a:ext cx="10801131" cy="711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74139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EA4335"/>
                </a:solidFill>
              </a:rPr>
              <a:t>WebGL</a:t>
            </a:r>
            <a:r>
              <a:rPr lang="en-US" dirty="0">
                <a:solidFill>
                  <a:srgbClr val="595959"/>
                </a:solidFill>
              </a:rPr>
              <a:t> is based on </a:t>
            </a:r>
            <a:r>
              <a:rPr lang="en-US" dirty="0">
                <a:solidFill>
                  <a:srgbClr val="EA4335"/>
                </a:solidFill>
              </a:rPr>
              <a:t>OpenGL ES</a:t>
            </a:r>
            <a:r>
              <a:rPr lang="en-US" dirty="0">
                <a:solidFill>
                  <a:srgbClr val="595959"/>
                </a:solidFill>
              </a:rPr>
              <a:t>, an API with </a:t>
            </a:r>
            <a:r>
              <a:rPr lang="en-US" dirty="0">
                <a:solidFill>
                  <a:srgbClr val="EA4335"/>
                </a:solidFill>
              </a:rPr>
              <a:t>heavy historical burden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altLang="zh-CN" dirty="0">
                <a:solidFill>
                  <a:srgbClr val="595959"/>
                </a:solidFill>
              </a:rPr>
              <a:t>States are tracked separately and globally</a:t>
            </a:r>
          </a:p>
          <a:p>
            <a:pPr marL="1388539" lvl="2" indent="-457206">
              <a:buClr>
                <a:schemeClr val="accent3"/>
              </a:buClr>
              <a:buSzPts val="1500"/>
            </a:pPr>
            <a:r>
              <a:rPr lang="en-US" altLang="zh-CN" dirty="0">
                <a:solidFill>
                  <a:srgbClr val="EA4335"/>
                </a:solidFill>
              </a:rPr>
              <a:t>High cost </a:t>
            </a:r>
            <a:r>
              <a:rPr lang="en-US" altLang="zh-CN" dirty="0">
                <a:solidFill>
                  <a:srgbClr val="595959"/>
                </a:solidFill>
              </a:rPr>
              <a:t>in driver</a:t>
            </a:r>
            <a:endParaRPr lang="en-US" dirty="0">
              <a:solidFill>
                <a:srgbClr val="595959"/>
              </a:solidFill>
            </a:endParaRPr>
          </a:p>
          <a:p>
            <a:pPr marL="1388539" lvl="2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Bad support of </a:t>
            </a:r>
            <a:r>
              <a:rPr lang="en-US" dirty="0">
                <a:solidFill>
                  <a:srgbClr val="EA4335"/>
                </a:solidFill>
              </a:rPr>
              <a:t>multi-threading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Doesn’t map well with </a:t>
            </a:r>
            <a:r>
              <a:rPr lang="en-US" dirty="0">
                <a:solidFill>
                  <a:srgbClr val="EA4335"/>
                </a:solidFill>
              </a:rPr>
              <a:t>modern GPU architecture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Extra cost in the </a:t>
            </a:r>
            <a:r>
              <a:rPr lang="en-US" dirty="0">
                <a:solidFill>
                  <a:srgbClr val="EA4335"/>
                </a:solidFill>
              </a:rPr>
              <a:t>translation </a:t>
            </a:r>
            <a:r>
              <a:rPr lang="en-US" dirty="0">
                <a:solidFill>
                  <a:srgbClr val="595959"/>
                </a:solidFill>
              </a:rPr>
              <a:t>from </a:t>
            </a:r>
            <a:r>
              <a:rPr lang="en-US" dirty="0">
                <a:solidFill>
                  <a:srgbClr val="EA4335"/>
                </a:solidFill>
              </a:rPr>
              <a:t>WebGL </a:t>
            </a:r>
            <a:r>
              <a:rPr lang="en-US" dirty="0">
                <a:solidFill>
                  <a:srgbClr val="595959"/>
                </a:solidFill>
              </a:rPr>
              <a:t>to</a:t>
            </a:r>
            <a:r>
              <a:rPr lang="en-US" dirty="0">
                <a:solidFill>
                  <a:srgbClr val="EA4335"/>
                </a:solidFill>
              </a:rPr>
              <a:t> non-GL-like graphics APIs</a:t>
            </a:r>
          </a:p>
        </p:txBody>
      </p:sp>
      <p:sp>
        <p:nvSpPr>
          <p:cNvPr id="7" name="Google Shape;132;p30">
            <a:extLst>
              <a:ext uri="{FF2B5EF4-FFF2-40B4-BE49-F238E27FC236}">
                <a16:creationId xmlns:a16="http://schemas.microsoft.com/office/drawing/2014/main" id="{1FDB76C6-8279-48CB-AFA6-5296E2D8FE1B}"/>
              </a:ext>
            </a:extLst>
          </p:cNvPr>
          <p:cNvSpPr txBox="1">
            <a:spLocks/>
          </p:cNvSpPr>
          <p:nvPr/>
        </p:nvSpPr>
        <p:spPr>
          <a:xfrm>
            <a:off x="12545533" y="4794700"/>
            <a:ext cx="10250967" cy="5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474139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New GPU features will always be better supported on the </a:t>
            </a:r>
            <a:r>
              <a:rPr lang="en-US" dirty="0">
                <a:solidFill>
                  <a:srgbClr val="EA4335"/>
                </a:solidFill>
              </a:rPr>
              <a:t>next-generation graphics APIs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Metal</a:t>
            </a:r>
            <a:r>
              <a:rPr lang="en-US" dirty="0">
                <a:solidFill>
                  <a:srgbClr val="F22B35"/>
                </a:solidFill>
              </a:rPr>
              <a:t> </a:t>
            </a:r>
            <a:r>
              <a:rPr lang="en-US" dirty="0">
                <a:solidFill>
                  <a:srgbClr val="595959"/>
                </a:solidFill>
              </a:rPr>
              <a:t>(Apple, 2014)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D3D12 (Microsoft, 2015)</a:t>
            </a:r>
          </a:p>
          <a:p>
            <a:pPr marL="931339" lvl="1" indent="-457206">
              <a:buClr>
                <a:schemeClr val="accent3"/>
              </a:buClr>
              <a:buSzPts val="1500"/>
            </a:pPr>
            <a:r>
              <a:rPr lang="en-US" dirty="0">
                <a:solidFill>
                  <a:srgbClr val="595959"/>
                </a:solidFill>
              </a:rPr>
              <a:t>Vulkan (the </a:t>
            </a:r>
            <a:r>
              <a:rPr lang="en-US" dirty="0" err="1">
                <a:solidFill>
                  <a:srgbClr val="595959"/>
                </a:solidFill>
              </a:rPr>
              <a:t>Khronos</a:t>
            </a:r>
            <a:r>
              <a:rPr lang="en-US" dirty="0">
                <a:solidFill>
                  <a:srgbClr val="595959"/>
                </a:solidFill>
              </a:rPr>
              <a:t> Group, 2016)</a:t>
            </a:r>
          </a:p>
        </p:txBody>
      </p:sp>
    </p:spTree>
    <p:extLst>
      <p:ext uri="{BB962C8B-B14F-4D97-AF65-F5344CB8AC3E}">
        <p14:creationId xmlns:p14="http://schemas.microsoft.com/office/powerpoint/2010/main" val="1008558919"/>
      </p:ext>
    </p:extLst>
  </p:cSld>
  <p:clrMapOvr>
    <a:masterClrMapping/>
  </p:clrMapOvr>
</p:sld>
</file>

<file path=ppt/theme/theme1.xml><?xml version="1.0" encoding="utf-8"?>
<a:theme xmlns:a="http://schemas.openxmlformats.org/drawingml/2006/main" name="GDG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DG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82F01242CE5640A86A1048566294BC" ma:contentTypeVersion="12" ma:contentTypeDescription="Create a new document." ma:contentTypeScope="" ma:versionID="04f6788b591359c47b688c149dfa76e5">
  <xsd:schema xmlns:xsd="http://www.w3.org/2001/XMLSchema" xmlns:xs="http://www.w3.org/2001/XMLSchema" xmlns:p="http://schemas.microsoft.com/office/2006/metadata/properties" xmlns:ns2="ad5f19aa-d21e-4b88-b1ab-6caa40169551" xmlns:ns3="e9d1035c-67d4-4928-b713-82f7150888ab" targetNamespace="http://schemas.microsoft.com/office/2006/metadata/properties" ma:root="true" ma:fieldsID="2bc4d0882b8d3306fdeaa85d5f81dff7" ns2:_="" ns3:_="">
    <xsd:import namespace="ad5f19aa-d21e-4b88-b1ab-6caa40169551"/>
    <xsd:import namespace="e9d1035c-67d4-4928-b713-82f7150888a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f19aa-d21e-4b88-b1ab-6caa401695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1035c-67d4-4928-b713-82f7150888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46EF08D-B74B-4662-91DF-D4EC43F970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DF2C9-37EE-4B18-BC06-D53F9EE47899}">
  <ds:schemaRefs>
    <ds:schemaRef ds:uri="ad5f19aa-d21e-4b88-b1ab-6caa40169551"/>
    <ds:schemaRef ds:uri="e9d1035c-67d4-4928-b713-82f7150888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78B3C7D-76F1-44AC-9D04-C4B9A3FC875E}">
  <ds:schemaRefs>
    <ds:schemaRef ds:uri="ad5f19aa-d21e-4b88-b1ab-6caa40169551"/>
    <ds:schemaRef ds:uri="e9d1035c-67d4-4928-b713-82f7150888a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2049</Words>
  <Application>Microsoft Office PowerPoint</Application>
  <PresentationFormat>自定义</PresentationFormat>
  <Paragraphs>447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Wingdings</vt:lpstr>
      <vt:lpstr>Roboto Mono</vt:lpstr>
      <vt:lpstr>Roboto</vt:lpstr>
      <vt:lpstr>Google Sans</vt:lpstr>
      <vt:lpstr>Proxima Nova</vt:lpstr>
      <vt:lpstr>Arial</vt:lpstr>
      <vt:lpstr>GDG Master</vt:lpstr>
      <vt:lpstr>1_GDG Master</vt:lpstr>
      <vt:lpstr>WebGPU</vt:lpstr>
      <vt:lpstr>The Speaker</vt:lpstr>
      <vt:lpstr>Agenda</vt:lpstr>
      <vt:lpstr>WebGPU</vt:lpstr>
      <vt:lpstr>WebGL</vt:lpstr>
      <vt:lpstr>WebGL Issues</vt:lpstr>
      <vt:lpstr>OpenGL</vt:lpstr>
      <vt:lpstr>WebGL Issues</vt:lpstr>
      <vt:lpstr>WebGL Issues</vt:lpstr>
      <vt:lpstr>WebGPU</vt:lpstr>
      <vt:lpstr>Fewer costs in Drivers / Implementations</vt:lpstr>
      <vt:lpstr>Pipeline Object</vt:lpstr>
      <vt:lpstr>Multi-threading in WebGPU</vt:lpstr>
      <vt:lpstr>WebGPU Compute</vt:lpstr>
      <vt:lpstr>WebGPU Compute</vt:lpstr>
      <vt:lpstr>WebGPU Compute</vt:lpstr>
      <vt:lpstr>Agenda</vt:lpstr>
      <vt:lpstr>WebGPU Standardization</vt:lpstr>
      <vt:lpstr>WebGPU in Chromium</vt:lpstr>
      <vt:lpstr>WebGPU in Chrome</vt:lpstr>
      <vt:lpstr>Projects adopting WebGPU</vt:lpstr>
      <vt:lpstr>Agenda</vt:lpstr>
      <vt:lpstr>WebGPU is Coming!</vt:lpstr>
      <vt:lpstr>WebGPU is Coming!</vt:lpstr>
      <vt:lpstr>WebGPU is Coming!</vt:lpstr>
      <vt:lpstr>WebGPU is Coming!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Jiawei</dc:creator>
  <cp:lastModifiedBy>jg shao</cp:lastModifiedBy>
  <cp:revision>9</cp:revision>
  <dcterms:modified xsi:type="dcterms:W3CDTF">2021-12-19T02:27:42Z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0x0101005882F01242CE5640A86A1048566294BC</vt:lpwstr>
  </property>
</Properties>
</file>